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4aa397357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70468e77a495c"/>
  </p:sldMasterIdLst>
  <p:sldIdLst>
    <p:sldId xmlns:r="http://schemas.openxmlformats.org/officeDocument/2006/relationships" id="256" r:id="R3aa3b9cac6c64617"/>
    <p:sldId xmlns:r="http://schemas.openxmlformats.org/officeDocument/2006/relationships" id="257" r:id="R69346be9e15c41bd"/>
    <p:sldId xmlns:r="http://schemas.openxmlformats.org/officeDocument/2006/relationships" id="258" r:id="R9fade4c82a8f4c48"/>
    <p:sldId xmlns:r="http://schemas.openxmlformats.org/officeDocument/2006/relationships" id="259" r:id="R9210f1a0482349d7"/>
    <p:sldId xmlns:r="http://schemas.openxmlformats.org/officeDocument/2006/relationships" id="260" r:id="R0697d3be956243d7"/>
    <p:sldId xmlns:r="http://schemas.openxmlformats.org/officeDocument/2006/relationships" id="261" r:id="R7ee4a6cb4a8c4b19"/>
    <p:sldId xmlns:r="http://schemas.openxmlformats.org/officeDocument/2006/relationships" id="262" r:id="Ra8b638cb7397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70468e77a495c" /><Relationship Type="http://schemas.openxmlformats.org/officeDocument/2006/relationships/slide" Target="/ppt/slides/slide1.xml" Id="R3aa3b9cac6c64617" /><Relationship Type="http://schemas.openxmlformats.org/officeDocument/2006/relationships/slide" Target="/ppt/slides/slide2.xml" Id="R69346be9e15c41bd" /><Relationship Type="http://schemas.openxmlformats.org/officeDocument/2006/relationships/slide" Target="/ppt/slides/slide3.xml" Id="R9fade4c82a8f4c48" /><Relationship Type="http://schemas.openxmlformats.org/officeDocument/2006/relationships/slide" Target="/ppt/slides/slide4.xml" Id="R9210f1a0482349d7" /><Relationship Type="http://schemas.openxmlformats.org/officeDocument/2006/relationships/slide" Target="/ppt/slides/slide5.xml" Id="R0697d3be956243d7" /><Relationship Type="http://schemas.openxmlformats.org/officeDocument/2006/relationships/slide" Target="/ppt/slides/slide6.xml" Id="R7ee4a6cb4a8c4b19" /><Relationship Type="http://schemas.openxmlformats.org/officeDocument/2006/relationships/slide" Target="/ppt/slides/slide7.xml" Id="Ra8b638cb7397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e5b5a408842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ecca7c257452f" /><Relationship Type="http://schemas.openxmlformats.org/officeDocument/2006/relationships/theme" Target="/ppt/slideMasters/theme/theme1.xml" Id="R53ae2a0d2774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ecca7c257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00499c46f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86dd7b40c4c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4db295cd044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8ddaae97348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352b5b26c4b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00f9d9189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714c36f86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