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d6eda73fa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f6e7915964719"/>
  </p:sldMasterIdLst>
  <p:sldIdLst>
    <p:sldId xmlns:r="http://schemas.openxmlformats.org/officeDocument/2006/relationships" id="256" r:id="R08fb826585454d34"/>
    <p:sldId xmlns:r="http://schemas.openxmlformats.org/officeDocument/2006/relationships" id="257" r:id="Rf1f6f7dcb6304bc7"/>
    <p:sldId xmlns:r="http://schemas.openxmlformats.org/officeDocument/2006/relationships" id="258" r:id="R1a42984e010a4f5c"/>
    <p:sldId xmlns:r="http://schemas.openxmlformats.org/officeDocument/2006/relationships" id="259" r:id="Re731493b029441ce"/>
    <p:sldId xmlns:r="http://schemas.openxmlformats.org/officeDocument/2006/relationships" id="260" r:id="Rb582f28194784e51"/>
    <p:sldId xmlns:r="http://schemas.openxmlformats.org/officeDocument/2006/relationships" id="261" r:id="Rc4eabc23c43f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f6e7915964719" /><Relationship Type="http://schemas.openxmlformats.org/officeDocument/2006/relationships/slide" Target="/ppt/slides/slide1.xml" Id="R08fb826585454d34" /><Relationship Type="http://schemas.openxmlformats.org/officeDocument/2006/relationships/slide" Target="/ppt/slides/slide2.xml" Id="Rf1f6f7dcb6304bc7" /><Relationship Type="http://schemas.openxmlformats.org/officeDocument/2006/relationships/slide" Target="/ppt/slides/slide3.xml" Id="R1a42984e010a4f5c" /><Relationship Type="http://schemas.openxmlformats.org/officeDocument/2006/relationships/slide" Target="/ppt/slides/slide4.xml" Id="Re731493b029441ce" /><Relationship Type="http://schemas.openxmlformats.org/officeDocument/2006/relationships/slide" Target="/ppt/slides/slide5.xml" Id="Rb582f28194784e51" /><Relationship Type="http://schemas.openxmlformats.org/officeDocument/2006/relationships/slide" Target="/ppt/slides/slide6.xml" Id="Rc4eabc23c43f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863fe489b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1dd5dd5642b7" /><Relationship Type="http://schemas.openxmlformats.org/officeDocument/2006/relationships/theme" Target="/ppt/slideMasters/theme/theme1.xml" Id="R37d2bac3fe16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c1dd5dd56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0b6439b2c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5ee8ab3aa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072b04d7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3f4a42ab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1ea739422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42efbdb0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