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2d0d0dda6c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72bdeb8834597"/>
  </p:sldMasterIdLst>
  <p:sldIdLst>
    <p:sldId xmlns:r="http://schemas.openxmlformats.org/officeDocument/2006/relationships" id="256" r:id="Rdd1f760724144b4d"/>
    <p:sldId xmlns:r="http://schemas.openxmlformats.org/officeDocument/2006/relationships" id="257" r:id="R51050aed1fba49dd"/>
    <p:sldId xmlns:r="http://schemas.openxmlformats.org/officeDocument/2006/relationships" id="258" r:id="R91d643dfda6d4e50"/>
    <p:sldId xmlns:r="http://schemas.openxmlformats.org/officeDocument/2006/relationships" id="259" r:id="Rfd3e221c6dd642f8"/>
    <p:sldId xmlns:r="http://schemas.openxmlformats.org/officeDocument/2006/relationships" id="260" r:id="Ra41124c18ace4abb"/>
    <p:sldId xmlns:r="http://schemas.openxmlformats.org/officeDocument/2006/relationships" id="261" r:id="Rbf64ed38fcc2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72bdeb8834597" /><Relationship Type="http://schemas.openxmlformats.org/officeDocument/2006/relationships/slide" Target="/ppt/slides/slide1.xml" Id="Rdd1f760724144b4d" /><Relationship Type="http://schemas.openxmlformats.org/officeDocument/2006/relationships/slide" Target="/ppt/slides/slide2.xml" Id="R51050aed1fba49dd" /><Relationship Type="http://schemas.openxmlformats.org/officeDocument/2006/relationships/slide" Target="/ppt/slides/slide3.xml" Id="R91d643dfda6d4e50" /><Relationship Type="http://schemas.openxmlformats.org/officeDocument/2006/relationships/slide" Target="/ppt/slides/slide4.xml" Id="Rfd3e221c6dd642f8" /><Relationship Type="http://schemas.openxmlformats.org/officeDocument/2006/relationships/slide" Target="/ppt/slides/slide5.xml" Id="Ra41124c18ace4abb" /><Relationship Type="http://schemas.openxmlformats.org/officeDocument/2006/relationships/slide" Target="/ppt/slides/slide6.xml" Id="Rbf64ed38fcc2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b0a224c47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d090bb57420c" /><Relationship Type="http://schemas.openxmlformats.org/officeDocument/2006/relationships/theme" Target="/ppt/slideMasters/theme/theme1.xml" Id="Rb66a0efbacc343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1d090bb57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eafde340f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490a46284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6fbc4720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6439a019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7454008a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0ac02e96e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