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0708e0f5d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6762633c24b5e"/>
  </p:sldMasterIdLst>
  <p:sldIdLst>
    <p:sldId xmlns:r="http://schemas.openxmlformats.org/officeDocument/2006/relationships" id="256" r:id="R122f42c8850e43eb"/>
    <p:sldId xmlns:r="http://schemas.openxmlformats.org/officeDocument/2006/relationships" id="257" r:id="Rd4a496317ee8462e"/>
    <p:sldId xmlns:r="http://schemas.openxmlformats.org/officeDocument/2006/relationships" id="258" r:id="R955b7069307c4b99"/>
    <p:sldId xmlns:r="http://schemas.openxmlformats.org/officeDocument/2006/relationships" id="259" r:id="Re79c1961fd084028"/>
    <p:sldId xmlns:r="http://schemas.openxmlformats.org/officeDocument/2006/relationships" id="260" r:id="R7f778ee8925f42ff"/>
    <p:sldId xmlns:r="http://schemas.openxmlformats.org/officeDocument/2006/relationships" id="261" r:id="R14f4ddc7886d4386"/>
    <p:sldId xmlns:r="http://schemas.openxmlformats.org/officeDocument/2006/relationships" id="262" r:id="R88028b311580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6762633c24b5e" /><Relationship Type="http://schemas.openxmlformats.org/officeDocument/2006/relationships/slide" Target="/ppt/slides/slide1.xml" Id="R122f42c8850e43eb" /><Relationship Type="http://schemas.openxmlformats.org/officeDocument/2006/relationships/slide" Target="/ppt/slides/slide2.xml" Id="Rd4a496317ee8462e" /><Relationship Type="http://schemas.openxmlformats.org/officeDocument/2006/relationships/slide" Target="/ppt/slides/slide3.xml" Id="R955b7069307c4b99" /><Relationship Type="http://schemas.openxmlformats.org/officeDocument/2006/relationships/slide" Target="/ppt/slides/slide4.xml" Id="Re79c1961fd084028" /><Relationship Type="http://schemas.openxmlformats.org/officeDocument/2006/relationships/slide" Target="/ppt/slides/slide5.xml" Id="R7f778ee8925f42ff" /><Relationship Type="http://schemas.openxmlformats.org/officeDocument/2006/relationships/slide" Target="/ppt/slides/slide6.xml" Id="R14f4ddc7886d4386" /><Relationship Type="http://schemas.openxmlformats.org/officeDocument/2006/relationships/slide" Target="/ppt/slides/slide7.xml" Id="R88028b311580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bd05bde61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4f104c77f47c4" /><Relationship Type="http://schemas.openxmlformats.org/officeDocument/2006/relationships/theme" Target="/ppt/slideMasters/theme/theme1.xml" Id="R26bb38146360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4f104c77f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88b750028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ba918b519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c2938c91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153a5fa2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73798264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9d60665b9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28f83edf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