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ab4ad73c9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7fcf74165a46a9"/>
  </p:sldMasterIdLst>
  <p:sldIdLst>
    <p:sldId xmlns:r="http://schemas.openxmlformats.org/officeDocument/2006/relationships" id="256" r:id="Rac3a4f047c6b42dd"/>
    <p:sldId xmlns:r="http://schemas.openxmlformats.org/officeDocument/2006/relationships" id="257" r:id="Re61367899d0b4b06"/>
    <p:sldId xmlns:r="http://schemas.openxmlformats.org/officeDocument/2006/relationships" id="258" r:id="Rb49e5728dd4c4e2f"/>
    <p:sldId xmlns:r="http://schemas.openxmlformats.org/officeDocument/2006/relationships" id="259" r:id="R298da1d6a2cd4799"/>
    <p:sldId xmlns:r="http://schemas.openxmlformats.org/officeDocument/2006/relationships" id="260" r:id="R90113f26995b4a3b"/>
    <p:sldId xmlns:r="http://schemas.openxmlformats.org/officeDocument/2006/relationships" id="261" r:id="R1bc6904e1ecd4e58"/>
    <p:sldId xmlns:r="http://schemas.openxmlformats.org/officeDocument/2006/relationships" id="262" r:id="R887fdb5625414b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fcf74165a46a9" /><Relationship Type="http://schemas.openxmlformats.org/officeDocument/2006/relationships/slide" Target="/ppt/slides/slide1.xml" Id="Rac3a4f047c6b42dd" /><Relationship Type="http://schemas.openxmlformats.org/officeDocument/2006/relationships/slide" Target="/ppt/slides/slide2.xml" Id="Re61367899d0b4b06" /><Relationship Type="http://schemas.openxmlformats.org/officeDocument/2006/relationships/slide" Target="/ppt/slides/slide3.xml" Id="Rb49e5728dd4c4e2f" /><Relationship Type="http://schemas.openxmlformats.org/officeDocument/2006/relationships/slide" Target="/ppt/slides/slide4.xml" Id="R298da1d6a2cd4799" /><Relationship Type="http://schemas.openxmlformats.org/officeDocument/2006/relationships/slide" Target="/ppt/slides/slide5.xml" Id="R90113f26995b4a3b" /><Relationship Type="http://schemas.openxmlformats.org/officeDocument/2006/relationships/slide" Target="/ppt/slides/slide6.xml" Id="R1bc6904e1ecd4e58" /><Relationship Type="http://schemas.openxmlformats.org/officeDocument/2006/relationships/slide" Target="/ppt/slides/slide7.xml" Id="R887fdb5625414b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05e7c824e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b4e124af94e1c" /><Relationship Type="http://schemas.openxmlformats.org/officeDocument/2006/relationships/theme" Target="/ppt/slideMasters/theme/theme1.xml" Id="R48f82798752943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7b4e124af94e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9b544ee24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b6f18e2ba42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71b2b3a8c43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761610d10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3d01d088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33d649cde44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c9355af1542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