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da87176ec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d8c6a8b6440fa"/>
  </p:sldMasterIdLst>
  <p:sldIdLst>
    <p:sldId xmlns:r="http://schemas.openxmlformats.org/officeDocument/2006/relationships" id="256" r:id="R46351a48623c4e1d"/>
    <p:sldId xmlns:r="http://schemas.openxmlformats.org/officeDocument/2006/relationships" id="257" r:id="R927ec3ed8b404644"/>
    <p:sldId xmlns:r="http://schemas.openxmlformats.org/officeDocument/2006/relationships" id="258" r:id="R4d0e99541e1c42f1"/>
    <p:sldId xmlns:r="http://schemas.openxmlformats.org/officeDocument/2006/relationships" id="259" r:id="Re5aa1117ead14b4e"/>
    <p:sldId xmlns:r="http://schemas.openxmlformats.org/officeDocument/2006/relationships" id="260" r:id="R7499931e08094936"/>
    <p:sldId xmlns:r="http://schemas.openxmlformats.org/officeDocument/2006/relationships" id="261" r:id="Rd92f7b5573a7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d8c6a8b6440fa" /><Relationship Type="http://schemas.openxmlformats.org/officeDocument/2006/relationships/slide" Target="/ppt/slides/slide1.xml" Id="R46351a48623c4e1d" /><Relationship Type="http://schemas.openxmlformats.org/officeDocument/2006/relationships/slide" Target="/ppt/slides/slide2.xml" Id="R927ec3ed8b404644" /><Relationship Type="http://schemas.openxmlformats.org/officeDocument/2006/relationships/slide" Target="/ppt/slides/slide3.xml" Id="R4d0e99541e1c42f1" /><Relationship Type="http://schemas.openxmlformats.org/officeDocument/2006/relationships/slide" Target="/ppt/slides/slide4.xml" Id="Re5aa1117ead14b4e" /><Relationship Type="http://schemas.openxmlformats.org/officeDocument/2006/relationships/slide" Target="/ppt/slides/slide5.xml" Id="R7499931e08094936" /><Relationship Type="http://schemas.openxmlformats.org/officeDocument/2006/relationships/slide" Target="/ppt/slides/slide6.xml" Id="Rd92f7b5573a7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403262b99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6f29cc974fba" /><Relationship Type="http://schemas.openxmlformats.org/officeDocument/2006/relationships/theme" Target="/ppt/slideMasters/theme/theme1.xml" Id="Rf3a41b3717df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56f29cc97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65e17321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a8eb2844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d367a124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ea17c515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15d231de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828735ec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