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407a4d83ef4a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e1c5beece3441b"/>
  </p:sldMasterIdLst>
  <p:sldIdLst>
    <p:sldId xmlns:r="http://schemas.openxmlformats.org/officeDocument/2006/relationships" id="256" r:id="R3f65efa465fb48b9"/>
    <p:sldId xmlns:r="http://schemas.openxmlformats.org/officeDocument/2006/relationships" id="257" r:id="R73b453fdce674237"/>
    <p:sldId xmlns:r="http://schemas.openxmlformats.org/officeDocument/2006/relationships" id="258" r:id="R6ccb00e99a5343eb"/>
    <p:sldId xmlns:r="http://schemas.openxmlformats.org/officeDocument/2006/relationships" id="259" r:id="R3c317f8706134d7a"/>
    <p:sldId xmlns:r="http://schemas.openxmlformats.org/officeDocument/2006/relationships" id="260" r:id="Rc57245c5341c496a"/>
    <p:sldId xmlns:r="http://schemas.openxmlformats.org/officeDocument/2006/relationships" id="261" r:id="Ra0d3208d1bc84ca9"/>
    <p:sldId xmlns:r="http://schemas.openxmlformats.org/officeDocument/2006/relationships" id="262" r:id="R6381a9b93adc43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e1c5beece3441b" /><Relationship Type="http://schemas.openxmlformats.org/officeDocument/2006/relationships/slide" Target="/ppt/slides/slide1.xml" Id="R3f65efa465fb48b9" /><Relationship Type="http://schemas.openxmlformats.org/officeDocument/2006/relationships/slide" Target="/ppt/slides/slide2.xml" Id="R73b453fdce674237" /><Relationship Type="http://schemas.openxmlformats.org/officeDocument/2006/relationships/slide" Target="/ppt/slides/slide3.xml" Id="R6ccb00e99a5343eb" /><Relationship Type="http://schemas.openxmlformats.org/officeDocument/2006/relationships/slide" Target="/ppt/slides/slide4.xml" Id="R3c317f8706134d7a" /><Relationship Type="http://schemas.openxmlformats.org/officeDocument/2006/relationships/slide" Target="/ppt/slides/slide5.xml" Id="Rc57245c5341c496a" /><Relationship Type="http://schemas.openxmlformats.org/officeDocument/2006/relationships/slide" Target="/ppt/slides/slide6.xml" Id="Ra0d3208d1bc84ca9" /><Relationship Type="http://schemas.openxmlformats.org/officeDocument/2006/relationships/slide" Target="/ppt/slides/slide7.xml" Id="R6381a9b93adc43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b3de3548d74f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cb61f2be5408d" /><Relationship Type="http://schemas.openxmlformats.org/officeDocument/2006/relationships/theme" Target="/ppt/slideMasters/theme/theme1.xml" Id="Rdeb55e6f15cc4f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7cb61f2be540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103ad51ed4d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c61d65c494e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b758bb9ce40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2ee38f22f4e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61b442f3e40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374d10ccf40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93c95ea9949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FIOL DEMETER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 DEMETER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OLE-PETTER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Riisløkka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1614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831 728 272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