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ed87404a9c6456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90d58c945844589"/>
  </p:sldMasterIdLst>
  <p:sldIdLst>
    <p:sldId xmlns:r="http://schemas.openxmlformats.org/officeDocument/2006/relationships" id="256" r:id="Rec2d1581f41c40ad"/>
    <p:sldId xmlns:r="http://schemas.openxmlformats.org/officeDocument/2006/relationships" id="257" r:id="R2ca42cb0c7594547"/>
    <p:sldId xmlns:r="http://schemas.openxmlformats.org/officeDocument/2006/relationships" id="258" r:id="R4c7c9088041046c4"/>
    <p:sldId xmlns:r="http://schemas.openxmlformats.org/officeDocument/2006/relationships" id="259" r:id="R503c66f841e44d62"/>
    <p:sldId xmlns:r="http://schemas.openxmlformats.org/officeDocument/2006/relationships" id="260" r:id="R1de4de951797448d"/>
    <p:sldId xmlns:r="http://schemas.openxmlformats.org/officeDocument/2006/relationships" id="261" r:id="Refe18ca376104a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0d58c945844589" /><Relationship Type="http://schemas.openxmlformats.org/officeDocument/2006/relationships/slide" Target="/ppt/slides/slide1.xml" Id="Rec2d1581f41c40ad" /><Relationship Type="http://schemas.openxmlformats.org/officeDocument/2006/relationships/slide" Target="/ppt/slides/slide2.xml" Id="R2ca42cb0c7594547" /><Relationship Type="http://schemas.openxmlformats.org/officeDocument/2006/relationships/slide" Target="/ppt/slides/slide3.xml" Id="R4c7c9088041046c4" /><Relationship Type="http://schemas.openxmlformats.org/officeDocument/2006/relationships/slide" Target="/ppt/slides/slide4.xml" Id="R503c66f841e44d62" /><Relationship Type="http://schemas.openxmlformats.org/officeDocument/2006/relationships/slide" Target="/ppt/slides/slide5.xml" Id="R1de4de951797448d" /><Relationship Type="http://schemas.openxmlformats.org/officeDocument/2006/relationships/slide" Target="/ppt/slides/slide6.xml" Id="Refe18ca376104a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ae630051344e5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0cf4130b7844ed" /><Relationship Type="http://schemas.openxmlformats.org/officeDocument/2006/relationships/theme" Target="/ppt/slideMasters/theme/theme1.xml" Id="R734f16a5b8cc42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c0cf4130b7844e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cfbf98a43145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939f361ea8455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a556d2134b451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d402860c1245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000e6a605a4e4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a8d1c69c9a41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FIOL DEMETER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Riisløkka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1614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831 728 272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