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09e33d2f0d49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7ac7147c384a82"/>
  </p:sldMasterIdLst>
  <p:sldIdLst>
    <p:sldId xmlns:r="http://schemas.openxmlformats.org/officeDocument/2006/relationships" id="256" r:id="Rb6c3f666bdf64952"/>
    <p:sldId xmlns:r="http://schemas.openxmlformats.org/officeDocument/2006/relationships" id="257" r:id="R3f4bdb0c65274643"/>
    <p:sldId xmlns:r="http://schemas.openxmlformats.org/officeDocument/2006/relationships" id="258" r:id="Ree9334cc9fc04312"/>
    <p:sldId xmlns:r="http://schemas.openxmlformats.org/officeDocument/2006/relationships" id="259" r:id="R53b0f7b36ccc46cc"/>
    <p:sldId xmlns:r="http://schemas.openxmlformats.org/officeDocument/2006/relationships" id="260" r:id="R4bc6caa83c0c4b76"/>
    <p:sldId xmlns:r="http://schemas.openxmlformats.org/officeDocument/2006/relationships" id="261" r:id="R889ae49e6c0f4e5a"/>
    <p:sldId xmlns:r="http://schemas.openxmlformats.org/officeDocument/2006/relationships" id="262" r:id="R6e431500a4ce44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7ac7147c384a82" /><Relationship Type="http://schemas.openxmlformats.org/officeDocument/2006/relationships/slide" Target="/ppt/slides/slide1.xml" Id="Rb6c3f666bdf64952" /><Relationship Type="http://schemas.openxmlformats.org/officeDocument/2006/relationships/slide" Target="/ppt/slides/slide2.xml" Id="R3f4bdb0c65274643" /><Relationship Type="http://schemas.openxmlformats.org/officeDocument/2006/relationships/slide" Target="/ppt/slides/slide3.xml" Id="Ree9334cc9fc04312" /><Relationship Type="http://schemas.openxmlformats.org/officeDocument/2006/relationships/slide" Target="/ppt/slides/slide4.xml" Id="R53b0f7b36ccc46cc" /><Relationship Type="http://schemas.openxmlformats.org/officeDocument/2006/relationships/slide" Target="/ppt/slides/slide5.xml" Id="R4bc6caa83c0c4b76" /><Relationship Type="http://schemas.openxmlformats.org/officeDocument/2006/relationships/slide" Target="/ppt/slides/slide6.xml" Id="R889ae49e6c0f4e5a" /><Relationship Type="http://schemas.openxmlformats.org/officeDocument/2006/relationships/slide" Target="/ppt/slides/slide7.xml" Id="R6e431500a4ce44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725f324dc43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a29f0eb0d4585" /><Relationship Type="http://schemas.openxmlformats.org/officeDocument/2006/relationships/theme" Target="/ppt/slideMasters/theme/theme1.xml" Id="R55b026d2cf9c42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fa29f0eb0d45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422322c6041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4eaa9b4734c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bd9897b4b4b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18defc0f74f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65163a45b45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aa6a3cbe84f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0e8296a9b42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698 660 540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1 293 232 430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VICONDID AS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ULRICHSEN  –  20,4 %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