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10bb042b5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f2d3720e742aa"/>
  </p:sldMasterIdLst>
  <p:sldIdLst>
    <p:sldId xmlns:r="http://schemas.openxmlformats.org/officeDocument/2006/relationships" id="256" r:id="Rdc737baffce84f20"/>
    <p:sldId xmlns:r="http://schemas.openxmlformats.org/officeDocument/2006/relationships" id="257" r:id="R5941e8ebf9914fa5"/>
    <p:sldId xmlns:r="http://schemas.openxmlformats.org/officeDocument/2006/relationships" id="258" r:id="R0b2594dc1eb14888"/>
    <p:sldId xmlns:r="http://schemas.openxmlformats.org/officeDocument/2006/relationships" id="259" r:id="Raf09531b41864725"/>
    <p:sldId xmlns:r="http://schemas.openxmlformats.org/officeDocument/2006/relationships" id="260" r:id="R7802fcea22bc4dd8"/>
    <p:sldId xmlns:r="http://schemas.openxmlformats.org/officeDocument/2006/relationships" id="261" r:id="R2f255c9b7cdc46d6"/>
    <p:sldId xmlns:r="http://schemas.openxmlformats.org/officeDocument/2006/relationships" id="262" r:id="R7b263a6d44c4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f2d3720e742aa" /><Relationship Type="http://schemas.openxmlformats.org/officeDocument/2006/relationships/slide" Target="/ppt/slides/slide1.xml" Id="Rdc737baffce84f20" /><Relationship Type="http://schemas.openxmlformats.org/officeDocument/2006/relationships/slide" Target="/ppt/slides/slide2.xml" Id="R5941e8ebf9914fa5" /><Relationship Type="http://schemas.openxmlformats.org/officeDocument/2006/relationships/slide" Target="/ppt/slides/slide3.xml" Id="R0b2594dc1eb14888" /><Relationship Type="http://schemas.openxmlformats.org/officeDocument/2006/relationships/slide" Target="/ppt/slides/slide4.xml" Id="Raf09531b41864725" /><Relationship Type="http://schemas.openxmlformats.org/officeDocument/2006/relationships/slide" Target="/ppt/slides/slide5.xml" Id="R7802fcea22bc4dd8" /><Relationship Type="http://schemas.openxmlformats.org/officeDocument/2006/relationships/slide" Target="/ppt/slides/slide6.xml" Id="R2f255c9b7cdc46d6" /><Relationship Type="http://schemas.openxmlformats.org/officeDocument/2006/relationships/slide" Target="/ppt/slides/slide7.xml" Id="R7b263a6d44c4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8beabf9f9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5cd3b92cf4985" /><Relationship Type="http://schemas.openxmlformats.org/officeDocument/2006/relationships/theme" Target="/ppt/slideMasters/theme/theme1.xml" Id="Rb5e6788ec12d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5cd3b92cf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9eb6eada0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289d27bce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de7f047dd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251fef258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ba3c65ae2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44536490b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a48014f95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