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7767a72c6543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c8b45a971f4577"/>
  </p:sldMasterIdLst>
  <p:sldIdLst>
    <p:sldId xmlns:r="http://schemas.openxmlformats.org/officeDocument/2006/relationships" id="256" r:id="Rae4842cc2bca495b"/>
    <p:sldId xmlns:r="http://schemas.openxmlformats.org/officeDocument/2006/relationships" id="257" r:id="R9ccd158b02bf4a0b"/>
    <p:sldId xmlns:r="http://schemas.openxmlformats.org/officeDocument/2006/relationships" id="258" r:id="Rc2cf82070a134566"/>
    <p:sldId xmlns:r="http://schemas.openxmlformats.org/officeDocument/2006/relationships" id="259" r:id="Rd1f6e877b3a44697"/>
    <p:sldId xmlns:r="http://schemas.openxmlformats.org/officeDocument/2006/relationships" id="260" r:id="R3b3cf0e77ada435d"/>
    <p:sldId xmlns:r="http://schemas.openxmlformats.org/officeDocument/2006/relationships" id="261" r:id="Rf7995421207e4e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c8b45a971f4577" /><Relationship Type="http://schemas.openxmlformats.org/officeDocument/2006/relationships/slide" Target="/ppt/slides/slide1.xml" Id="Rae4842cc2bca495b" /><Relationship Type="http://schemas.openxmlformats.org/officeDocument/2006/relationships/slide" Target="/ppt/slides/slide2.xml" Id="R9ccd158b02bf4a0b" /><Relationship Type="http://schemas.openxmlformats.org/officeDocument/2006/relationships/slide" Target="/ppt/slides/slide3.xml" Id="Rc2cf82070a134566" /><Relationship Type="http://schemas.openxmlformats.org/officeDocument/2006/relationships/slide" Target="/ppt/slides/slide4.xml" Id="Rd1f6e877b3a44697" /><Relationship Type="http://schemas.openxmlformats.org/officeDocument/2006/relationships/slide" Target="/ppt/slides/slide5.xml" Id="R3b3cf0e77ada435d" /><Relationship Type="http://schemas.openxmlformats.org/officeDocument/2006/relationships/slide" Target="/ppt/slides/slide6.xml" Id="Rf7995421207e4e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5203b10d347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23a0b44f54d3f" /><Relationship Type="http://schemas.openxmlformats.org/officeDocument/2006/relationships/theme" Target="/ppt/slideMasters/theme/theme1.xml" Id="R16a103f21b484d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23a0b44f54d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614bf474e046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12a97a7441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1ea056899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31bcd0e7414e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0ae4692dc44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d9a33356bc4d5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AI-FORCE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AI-FORCE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831 069 392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