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c3581efed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1bcd12bad4c55"/>
  </p:sldMasterIdLst>
  <p:sldIdLst>
    <p:sldId xmlns:r="http://schemas.openxmlformats.org/officeDocument/2006/relationships" id="256" r:id="Rc7f907463ba74bef"/>
    <p:sldId xmlns:r="http://schemas.openxmlformats.org/officeDocument/2006/relationships" id="257" r:id="R0dc64c1d95da43a0"/>
    <p:sldId xmlns:r="http://schemas.openxmlformats.org/officeDocument/2006/relationships" id="258" r:id="R1a03018b7ccc460a"/>
    <p:sldId xmlns:r="http://schemas.openxmlformats.org/officeDocument/2006/relationships" id="259" r:id="Rc9f67692ce784311"/>
    <p:sldId xmlns:r="http://schemas.openxmlformats.org/officeDocument/2006/relationships" id="260" r:id="R1d711819acf34e4a"/>
    <p:sldId xmlns:r="http://schemas.openxmlformats.org/officeDocument/2006/relationships" id="261" r:id="R2f2fea3a371d46de"/>
    <p:sldId xmlns:r="http://schemas.openxmlformats.org/officeDocument/2006/relationships" id="262" r:id="Rdcd45d68e91b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bcd12bad4c55" /><Relationship Type="http://schemas.openxmlformats.org/officeDocument/2006/relationships/slide" Target="/ppt/slides/slide1.xml" Id="Rc7f907463ba74bef" /><Relationship Type="http://schemas.openxmlformats.org/officeDocument/2006/relationships/slide" Target="/ppt/slides/slide2.xml" Id="R0dc64c1d95da43a0" /><Relationship Type="http://schemas.openxmlformats.org/officeDocument/2006/relationships/slide" Target="/ppt/slides/slide3.xml" Id="R1a03018b7ccc460a" /><Relationship Type="http://schemas.openxmlformats.org/officeDocument/2006/relationships/slide" Target="/ppt/slides/slide4.xml" Id="Rc9f67692ce784311" /><Relationship Type="http://schemas.openxmlformats.org/officeDocument/2006/relationships/slide" Target="/ppt/slides/slide5.xml" Id="R1d711819acf34e4a" /><Relationship Type="http://schemas.openxmlformats.org/officeDocument/2006/relationships/slide" Target="/ppt/slides/slide6.xml" Id="R2f2fea3a371d46de" /><Relationship Type="http://schemas.openxmlformats.org/officeDocument/2006/relationships/slide" Target="/ppt/slides/slide7.xml" Id="Rdcd45d68e91b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6d1a97e9a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3dc39ee6401c" /><Relationship Type="http://schemas.openxmlformats.org/officeDocument/2006/relationships/theme" Target="/ppt/slideMasters/theme/theme1.xml" Id="R977e9bd78953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33dc39ee6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c777de4a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9b23b318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1b5a2b878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bd40f532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d6ee5903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f2d16bc4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3ccb1652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