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ef65af9e2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af3e8638f4c34"/>
  </p:sldMasterIdLst>
  <p:sldIdLst>
    <p:sldId xmlns:r="http://schemas.openxmlformats.org/officeDocument/2006/relationships" id="256" r:id="R5feec990155542cf"/>
    <p:sldId xmlns:r="http://schemas.openxmlformats.org/officeDocument/2006/relationships" id="257" r:id="R7fddd85d12c24b91"/>
    <p:sldId xmlns:r="http://schemas.openxmlformats.org/officeDocument/2006/relationships" id="258" r:id="R0d66d04383164b95"/>
    <p:sldId xmlns:r="http://schemas.openxmlformats.org/officeDocument/2006/relationships" id="259" r:id="R579576a5cbe545e6"/>
    <p:sldId xmlns:r="http://schemas.openxmlformats.org/officeDocument/2006/relationships" id="260" r:id="R5fc25e10e7bc4deb"/>
    <p:sldId xmlns:r="http://schemas.openxmlformats.org/officeDocument/2006/relationships" id="261" r:id="Rb8a712c17870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af3e8638f4c34" /><Relationship Type="http://schemas.openxmlformats.org/officeDocument/2006/relationships/slide" Target="/ppt/slides/slide1.xml" Id="R5feec990155542cf" /><Relationship Type="http://schemas.openxmlformats.org/officeDocument/2006/relationships/slide" Target="/ppt/slides/slide2.xml" Id="R7fddd85d12c24b91" /><Relationship Type="http://schemas.openxmlformats.org/officeDocument/2006/relationships/slide" Target="/ppt/slides/slide3.xml" Id="R0d66d04383164b95" /><Relationship Type="http://schemas.openxmlformats.org/officeDocument/2006/relationships/slide" Target="/ppt/slides/slide4.xml" Id="R579576a5cbe545e6" /><Relationship Type="http://schemas.openxmlformats.org/officeDocument/2006/relationships/slide" Target="/ppt/slides/slide5.xml" Id="R5fc25e10e7bc4deb" /><Relationship Type="http://schemas.openxmlformats.org/officeDocument/2006/relationships/slide" Target="/ppt/slides/slide6.xml" Id="Rb8a712c17870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c3663ca3c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7952785af4874" /><Relationship Type="http://schemas.openxmlformats.org/officeDocument/2006/relationships/theme" Target="/ppt/slideMasters/theme/theme1.xml" Id="R4034efdac76b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7952785af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2879870b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998019d0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b7efa1ee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7a2a29062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0a5ae431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c8ab85b68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