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c166ccbc3a4d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c416466e4e452a"/>
  </p:sldMasterIdLst>
  <p:sldIdLst>
    <p:sldId xmlns:r="http://schemas.openxmlformats.org/officeDocument/2006/relationships" id="256" r:id="R1128a093f76542cd"/>
    <p:sldId xmlns:r="http://schemas.openxmlformats.org/officeDocument/2006/relationships" id="257" r:id="Rf188d62147444910"/>
    <p:sldId xmlns:r="http://schemas.openxmlformats.org/officeDocument/2006/relationships" id="258" r:id="R69d92d81e9cb4d77"/>
    <p:sldId xmlns:r="http://schemas.openxmlformats.org/officeDocument/2006/relationships" id="259" r:id="R89c354bb86a441b5"/>
    <p:sldId xmlns:r="http://schemas.openxmlformats.org/officeDocument/2006/relationships" id="260" r:id="R6fc26e1b8457402f"/>
    <p:sldId xmlns:r="http://schemas.openxmlformats.org/officeDocument/2006/relationships" id="261" r:id="Rbdb0e1164f784580"/>
    <p:sldId xmlns:r="http://schemas.openxmlformats.org/officeDocument/2006/relationships" id="262" r:id="R4f6265a91f7049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c416466e4e452a" /><Relationship Type="http://schemas.openxmlformats.org/officeDocument/2006/relationships/slide" Target="/ppt/slides/slide1.xml" Id="R1128a093f76542cd" /><Relationship Type="http://schemas.openxmlformats.org/officeDocument/2006/relationships/slide" Target="/ppt/slides/slide2.xml" Id="Rf188d62147444910" /><Relationship Type="http://schemas.openxmlformats.org/officeDocument/2006/relationships/slide" Target="/ppt/slides/slide3.xml" Id="R69d92d81e9cb4d77" /><Relationship Type="http://schemas.openxmlformats.org/officeDocument/2006/relationships/slide" Target="/ppt/slides/slide4.xml" Id="R89c354bb86a441b5" /><Relationship Type="http://schemas.openxmlformats.org/officeDocument/2006/relationships/slide" Target="/ppt/slides/slide5.xml" Id="R6fc26e1b8457402f" /><Relationship Type="http://schemas.openxmlformats.org/officeDocument/2006/relationships/slide" Target="/ppt/slides/slide6.xml" Id="Rbdb0e1164f784580" /><Relationship Type="http://schemas.openxmlformats.org/officeDocument/2006/relationships/slide" Target="/ppt/slides/slide7.xml" Id="R4f6265a91f7049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ddf6071e0b46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dd2756f344cf2" /><Relationship Type="http://schemas.openxmlformats.org/officeDocument/2006/relationships/theme" Target="/ppt/slideMasters/theme/theme1.xml" Id="R2ee22a24cdb04d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cdd2756f344c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602d231d049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c04747e7440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a41d47bab4f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0de4c6d154f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86f037dcc44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d2ac139e14e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b38c5fdc243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KLLR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KLLR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KLLR INVEST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KLLR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KLLR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KLLR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KLLR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HOEL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KLLR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Nordvikvegen 359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2316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830 691 502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KLLR INVEST AS</a:t>
            </a:r>
          </a:p>
        </p:txBody>
      </p:sp>
    </p:spTree>
  </p:cSld>
  <p:clrMapOvr>
    <a:masterClrMapping xmlns:a="http://schemas.openxmlformats.org/drawingml/2006/main"/>
  </p:clrMapOvr>
</p:sld>
</file>