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8719db09a443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dce4e0836a4c61"/>
  </p:sldMasterIdLst>
  <p:sldIdLst>
    <p:sldId xmlns:r="http://schemas.openxmlformats.org/officeDocument/2006/relationships" id="256" r:id="Rcb0eba5ea7c74944"/>
    <p:sldId xmlns:r="http://schemas.openxmlformats.org/officeDocument/2006/relationships" id="257" r:id="Rdd95560c58c4459a"/>
    <p:sldId xmlns:r="http://schemas.openxmlformats.org/officeDocument/2006/relationships" id="258" r:id="Rbae55f6df5574845"/>
    <p:sldId xmlns:r="http://schemas.openxmlformats.org/officeDocument/2006/relationships" id="259" r:id="R49825ce3227c4801"/>
    <p:sldId xmlns:r="http://schemas.openxmlformats.org/officeDocument/2006/relationships" id="260" r:id="R423890cf5f144bbe"/>
    <p:sldId xmlns:r="http://schemas.openxmlformats.org/officeDocument/2006/relationships" id="261" r:id="R1677bb8142a54323"/>
    <p:sldId xmlns:r="http://schemas.openxmlformats.org/officeDocument/2006/relationships" id="262" r:id="R93300e18f86d49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dce4e0836a4c61" /><Relationship Type="http://schemas.openxmlformats.org/officeDocument/2006/relationships/slide" Target="/ppt/slides/slide1.xml" Id="Rcb0eba5ea7c74944" /><Relationship Type="http://schemas.openxmlformats.org/officeDocument/2006/relationships/slide" Target="/ppt/slides/slide2.xml" Id="Rdd95560c58c4459a" /><Relationship Type="http://schemas.openxmlformats.org/officeDocument/2006/relationships/slide" Target="/ppt/slides/slide3.xml" Id="Rbae55f6df5574845" /><Relationship Type="http://schemas.openxmlformats.org/officeDocument/2006/relationships/slide" Target="/ppt/slides/slide4.xml" Id="R49825ce3227c4801" /><Relationship Type="http://schemas.openxmlformats.org/officeDocument/2006/relationships/slide" Target="/ppt/slides/slide5.xml" Id="R423890cf5f144bbe" /><Relationship Type="http://schemas.openxmlformats.org/officeDocument/2006/relationships/slide" Target="/ppt/slides/slide6.xml" Id="R1677bb8142a54323" /><Relationship Type="http://schemas.openxmlformats.org/officeDocument/2006/relationships/slide" Target="/ppt/slides/slide7.xml" Id="R93300e18f86d49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97d75e9c8a4c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163c5874d4423" /><Relationship Type="http://schemas.openxmlformats.org/officeDocument/2006/relationships/theme" Target="/ppt/slideMasters/theme/theme1.xml" Id="R1dbe2a41e0d247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a163c5874d44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79a4798f949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7d12b9b5549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f7f1e382c48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e5ad0c2a542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60cf9324f4d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812885d1d49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ff6506ac24f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ARABESQUE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ARABESQUE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281 541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CELINA BENEDICTE VIGSNÆS TAULE AARVIK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Skovveien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830 684 352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