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ba06b125dc4a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5b7311dd284284"/>
  </p:sldMasterIdLst>
  <p:sldIdLst>
    <p:sldId xmlns:r="http://schemas.openxmlformats.org/officeDocument/2006/relationships" id="256" r:id="Rcca14e6de6a54ae3"/>
    <p:sldId xmlns:r="http://schemas.openxmlformats.org/officeDocument/2006/relationships" id="257" r:id="R5fca21a9579f4ebc"/>
    <p:sldId xmlns:r="http://schemas.openxmlformats.org/officeDocument/2006/relationships" id="258" r:id="R578cb1a188944330"/>
    <p:sldId xmlns:r="http://schemas.openxmlformats.org/officeDocument/2006/relationships" id="259" r:id="Re5ddf974eaa84a3a"/>
    <p:sldId xmlns:r="http://schemas.openxmlformats.org/officeDocument/2006/relationships" id="260" r:id="R5f4d927e70774b26"/>
    <p:sldId xmlns:r="http://schemas.openxmlformats.org/officeDocument/2006/relationships" id="261" r:id="Rffb23258989f43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5b7311dd284284" /><Relationship Type="http://schemas.openxmlformats.org/officeDocument/2006/relationships/slide" Target="/ppt/slides/slide1.xml" Id="Rcca14e6de6a54ae3" /><Relationship Type="http://schemas.openxmlformats.org/officeDocument/2006/relationships/slide" Target="/ppt/slides/slide2.xml" Id="R5fca21a9579f4ebc" /><Relationship Type="http://schemas.openxmlformats.org/officeDocument/2006/relationships/slide" Target="/ppt/slides/slide3.xml" Id="R578cb1a188944330" /><Relationship Type="http://schemas.openxmlformats.org/officeDocument/2006/relationships/slide" Target="/ppt/slides/slide4.xml" Id="Re5ddf974eaa84a3a" /><Relationship Type="http://schemas.openxmlformats.org/officeDocument/2006/relationships/slide" Target="/ppt/slides/slide5.xml" Id="R5f4d927e70774b26" /><Relationship Type="http://schemas.openxmlformats.org/officeDocument/2006/relationships/slide" Target="/ppt/slides/slide6.xml" Id="Rffb23258989f43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744b9b2e9646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349bfeeb14bf8" /><Relationship Type="http://schemas.openxmlformats.org/officeDocument/2006/relationships/theme" Target="/ppt/slideMasters/theme/theme1.xml" Id="R013496241d3142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d349bfeeb14b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217d02b56949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cf50673364e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003d93aeeb42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984746252346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b24c4e7a0849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ebc9d93e247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ARABESQUE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Skovveien 13A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830 684 352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