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df7c6252284f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34721a1f394b78"/>
  </p:sldMasterIdLst>
  <p:sldIdLst>
    <p:sldId xmlns:r="http://schemas.openxmlformats.org/officeDocument/2006/relationships" id="256" r:id="R27a001ba1a84492a"/>
    <p:sldId xmlns:r="http://schemas.openxmlformats.org/officeDocument/2006/relationships" id="257" r:id="Rb0be461858df4d3c"/>
    <p:sldId xmlns:r="http://schemas.openxmlformats.org/officeDocument/2006/relationships" id="258" r:id="R9cebf2288c3e47e3"/>
    <p:sldId xmlns:r="http://schemas.openxmlformats.org/officeDocument/2006/relationships" id="259" r:id="Rbbcb7e613ad34d2f"/>
    <p:sldId xmlns:r="http://schemas.openxmlformats.org/officeDocument/2006/relationships" id="260" r:id="R08de2dc7625b41d6"/>
    <p:sldId xmlns:r="http://schemas.openxmlformats.org/officeDocument/2006/relationships" id="261" r:id="R2b61c7d778c24f20"/>
    <p:sldId xmlns:r="http://schemas.openxmlformats.org/officeDocument/2006/relationships" id="262" r:id="Rd8c31ceb27ee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4721a1f394b78" /><Relationship Type="http://schemas.openxmlformats.org/officeDocument/2006/relationships/slide" Target="/ppt/slides/slide1.xml" Id="R27a001ba1a84492a" /><Relationship Type="http://schemas.openxmlformats.org/officeDocument/2006/relationships/slide" Target="/ppt/slides/slide2.xml" Id="Rb0be461858df4d3c" /><Relationship Type="http://schemas.openxmlformats.org/officeDocument/2006/relationships/slide" Target="/ppt/slides/slide3.xml" Id="R9cebf2288c3e47e3" /><Relationship Type="http://schemas.openxmlformats.org/officeDocument/2006/relationships/slide" Target="/ppt/slides/slide4.xml" Id="Rbbcb7e613ad34d2f" /><Relationship Type="http://schemas.openxmlformats.org/officeDocument/2006/relationships/slide" Target="/ppt/slides/slide5.xml" Id="R08de2dc7625b41d6" /><Relationship Type="http://schemas.openxmlformats.org/officeDocument/2006/relationships/slide" Target="/ppt/slides/slide6.xml" Id="R2b61c7d778c24f20" /><Relationship Type="http://schemas.openxmlformats.org/officeDocument/2006/relationships/slide" Target="/ppt/slides/slide7.xml" Id="Rd8c31ceb27ee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930d6cfbc45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257f2972e44be" /><Relationship Type="http://schemas.openxmlformats.org/officeDocument/2006/relationships/theme" Target="/ppt/slideMasters/theme/theme1.xml" Id="R477379f1b898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1257f2972e44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ef41ec36b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651bc15a147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5b0d543e14d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9e7edf9634b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0cd7fbca745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86c54a86344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a382405b541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8 288 273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830 318 062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