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7fdcb2d73e40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47d6452f2742ec"/>
  </p:sldMasterIdLst>
  <p:sldIdLst>
    <p:sldId xmlns:r="http://schemas.openxmlformats.org/officeDocument/2006/relationships" id="256" r:id="R41c900f7a33d4e25"/>
    <p:sldId xmlns:r="http://schemas.openxmlformats.org/officeDocument/2006/relationships" id="257" r:id="Rcd56b0c9f37d4fd0"/>
    <p:sldId xmlns:r="http://schemas.openxmlformats.org/officeDocument/2006/relationships" id="258" r:id="Rd8df67f99543414e"/>
    <p:sldId xmlns:r="http://schemas.openxmlformats.org/officeDocument/2006/relationships" id="259" r:id="R56e2920b3ced4460"/>
    <p:sldId xmlns:r="http://schemas.openxmlformats.org/officeDocument/2006/relationships" id="260" r:id="R2a4c0cb407094885"/>
    <p:sldId xmlns:r="http://schemas.openxmlformats.org/officeDocument/2006/relationships" id="261" r:id="R002433daf5394e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7d6452f2742ec" /><Relationship Type="http://schemas.openxmlformats.org/officeDocument/2006/relationships/slide" Target="/ppt/slides/slide1.xml" Id="R41c900f7a33d4e25" /><Relationship Type="http://schemas.openxmlformats.org/officeDocument/2006/relationships/slide" Target="/ppt/slides/slide2.xml" Id="Rcd56b0c9f37d4fd0" /><Relationship Type="http://schemas.openxmlformats.org/officeDocument/2006/relationships/slide" Target="/ppt/slides/slide3.xml" Id="Rd8df67f99543414e" /><Relationship Type="http://schemas.openxmlformats.org/officeDocument/2006/relationships/slide" Target="/ppt/slides/slide4.xml" Id="R56e2920b3ced4460" /><Relationship Type="http://schemas.openxmlformats.org/officeDocument/2006/relationships/slide" Target="/ppt/slides/slide5.xml" Id="R2a4c0cb407094885" /><Relationship Type="http://schemas.openxmlformats.org/officeDocument/2006/relationships/slide" Target="/ppt/slides/slide6.xml" Id="R002433daf5394e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f29fd691144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23e6b0123404c" /><Relationship Type="http://schemas.openxmlformats.org/officeDocument/2006/relationships/theme" Target="/ppt/slideMasters/theme/theme1.xml" Id="R945e8337f0b545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823e6b012340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1d228986b40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9d318a82e40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0f107263346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0f09ed04b4c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446eb485c47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1219a9e6f49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830 318 062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