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64bc23a34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e139ee95c4ff2"/>
  </p:sldMasterIdLst>
  <p:sldIdLst>
    <p:sldId xmlns:r="http://schemas.openxmlformats.org/officeDocument/2006/relationships" id="256" r:id="R03ab01bc6079452a"/>
    <p:sldId xmlns:r="http://schemas.openxmlformats.org/officeDocument/2006/relationships" id="257" r:id="Rbe9aaaf442004a08"/>
    <p:sldId xmlns:r="http://schemas.openxmlformats.org/officeDocument/2006/relationships" id="258" r:id="Re72d95dd707b4c57"/>
    <p:sldId xmlns:r="http://schemas.openxmlformats.org/officeDocument/2006/relationships" id="259" r:id="Rd54cf6ac3ead477b"/>
    <p:sldId xmlns:r="http://schemas.openxmlformats.org/officeDocument/2006/relationships" id="260" r:id="R3ad554bbdc744849"/>
    <p:sldId xmlns:r="http://schemas.openxmlformats.org/officeDocument/2006/relationships" id="261" r:id="Rda33647fc65440fc"/>
    <p:sldId xmlns:r="http://schemas.openxmlformats.org/officeDocument/2006/relationships" id="262" r:id="Rb7ceff29e05f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e139ee95c4ff2" /><Relationship Type="http://schemas.openxmlformats.org/officeDocument/2006/relationships/slide" Target="/ppt/slides/slide1.xml" Id="R03ab01bc6079452a" /><Relationship Type="http://schemas.openxmlformats.org/officeDocument/2006/relationships/slide" Target="/ppt/slides/slide2.xml" Id="Rbe9aaaf442004a08" /><Relationship Type="http://schemas.openxmlformats.org/officeDocument/2006/relationships/slide" Target="/ppt/slides/slide3.xml" Id="Re72d95dd707b4c57" /><Relationship Type="http://schemas.openxmlformats.org/officeDocument/2006/relationships/slide" Target="/ppt/slides/slide4.xml" Id="Rd54cf6ac3ead477b" /><Relationship Type="http://schemas.openxmlformats.org/officeDocument/2006/relationships/slide" Target="/ppt/slides/slide5.xml" Id="R3ad554bbdc744849" /><Relationship Type="http://schemas.openxmlformats.org/officeDocument/2006/relationships/slide" Target="/ppt/slides/slide6.xml" Id="Rda33647fc65440fc" /><Relationship Type="http://schemas.openxmlformats.org/officeDocument/2006/relationships/slide" Target="/ppt/slides/slide7.xml" Id="Rb7ceff29e05f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2eaaaee0e4e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80bf022354a1a" /><Relationship Type="http://schemas.openxmlformats.org/officeDocument/2006/relationships/theme" Target="/ppt/slideMasters/theme/theme1.xml" Id="R1f16f9484f58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80bf02235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15c5b2403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21c32e6a4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1b10834042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459eb378140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71b54e5e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fd3eac861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b23954c82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20 610 975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830 139 052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