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c90f1f0be94d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0b5ba30f4440a3"/>
  </p:sldMasterIdLst>
  <p:sldIdLst>
    <p:sldId xmlns:r="http://schemas.openxmlformats.org/officeDocument/2006/relationships" id="256" r:id="R46161a4748474659"/>
    <p:sldId xmlns:r="http://schemas.openxmlformats.org/officeDocument/2006/relationships" id="257" r:id="R142b6b78c67745e5"/>
    <p:sldId xmlns:r="http://schemas.openxmlformats.org/officeDocument/2006/relationships" id="258" r:id="R71a8038e15d7438f"/>
    <p:sldId xmlns:r="http://schemas.openxmlformats.org/officeDocument/2006/relationships" id="259" r:id="R03d4f5ca4cc14aa1"/>
    <p:sldId xmlns:r="http://schemas.openxmlformats.org/officeDocument/2006/relationships" id="260" r:id="Rff37844647c5408a"/>
    <p:sldId xmlns:r="http://schemas.openxmlformats.org/officeDocument/2006/relationships" id="261" r:id="Ra9f8fcf7920a45f7"/>
    <p:sldId xmlns:r="http://schemas.openxmlformats.org/officeDocument/2006/relationships" id="262" r:id="R7cef2006d36847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b5ba30f4440a3" /><Relationship Type="http://schemas.openxmlformats.org/officeDocument/2006/relationships/slide" Target="/ppt/slides/slide1.xml" Id="R46161a4748474659" /><Relationship Type="http://schemas.openxmlformats.org/officeDocument/2006/relationships/slide" Target="/ppt/slides/slide2.xml" Id="R142b6b78c67745e5" /><Relationship Type="http://schemas.openxmlformats.org/officeDocument/2006/relationships/slide" Target="/ppt/slides/slide3.xml" Id="R71a8038e15d7438f" /><Relationship Type="http://schemas.openxmlformats.org/officeDocument/2006/relationships/slide" Target="/ppt/slides/slide4.xml" Id="R03d4f5ca4cc14aa1" /><Relationship Type="http://schemas.openxmlformats.org/officeDocument/2006/relationships/slide" Target="/ppt/slides/slide5.xml" Id="Rff37844647c5408a" /><Relationship Type="http://schemas.openxmlformats.org/officeDocument/2006/relationships/slide" Target="/ppt/slides/slide6.xml" Id="Ra9f8fcf7920a45f7" /><Relationship Type="http://schemas.openxmlformats.org/officeDocument/2006/relationships/slide" Target="/ppt/slides/slide7.xml" Id="R7cef2006d36847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aed756b9449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918406e4f4521" /><Relationship Type="http://schemas.openxmlformats.org/officeDocument/2006/relationships/theme" Target="/ppt/slideMasters/theme/theme1.xml" Id="Re0a812a225344c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9918406e4f45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cd63b5da244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dbc5746d841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7df92137245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f63c87f1640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7d5b5255c41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9b04a15574c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6c85577d64f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PALIN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288 521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RISNES PAAL JONN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Sildreveien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830 106 782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