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429cd2cde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4ce4734514f6f"/>
  </p:sldMasterIdLst>
  <p:sldIdLst>
    <p:sldId xmlns:r="http://schemas.openxmlformats.org/officeDocument/2006/relationships" id="256" r:id="R621fa33a0bef4c21"/>
    <p:sldId xmlns:r="http://schemas.openxmlformats.org/officeDocument/2006/relationships" id="257" r:id="R290d788b88ea45fa"/>
    <p:sldId xmlns:r="http://schemas.openxmlformats.org/officeDocument/2006/relationships" id="258" r:id="Rdd7c181dbe7e4bc2"/>
    <p:sldId xmlns:r="http://schemas.openxmlformats.org/officeDocument/2006/relationships" id="259" r:id="R0110ac59bf5042b2"/>
    <p:sldId xmlns:r="http://schemas.openxmlformats.org/officeDocument/2006/relationships" id="260" r:id="Rca7c34625bd24fce"/>
    <p:sldId xmlns:r="http://schemas.openxmlformats.org/officeDocument/2006/relationships" id="261" r:id="R45aba516dea3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4ce4734514f6f" /><Relationship Type="http://schemas.openxmlformats.org/officeDocument/2006/relationships/slide" Target="/ppt/slides/slide1.xml" Id="R621fa33a0bef4c21" /><Relationship Type="http://schemas.openxmlformats.org/officeDocument/2006/relationships/slide" Target="/ppt/slides/slide2.xml" Id="R290d788b88ea45fa" /><Relationship Type="http://schemas.openxmlformats.org/officeDocument/2006/relationships/slide" Target="/ppt/slides/slide3.xml" Id="Rdd7c181dbe7e4bc2" /><Relationship Type="http://schemas.openxmlformats.org/officeDocument/2006/relationships/slide" Target="/ppt/slides/slide4.xml" Id="R0110ac59bf5042b2" /><Relationship Type="http://schemas.openxmlformats.org/officeDocument/2006/relationships/slide" Target="/ppt/slides/slide5.xml" Id="Rca7c34625bd24fce" /><Relationship Type="http://schemas.openxmlformats.org/officeDocument/2006/relationships/slide" Target="/ppt/slides/slide6.xml" Id="R45aba516dea3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0ba02dcf043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7051006142e8" /><Relationship Type="http://schemas.openxmlformats.org/officeDocument/2006/relationships/theme" Target="/ppt/slideMasters/theme/theme1.xml" Id="R830c83b266b340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c870510061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607b6ffe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10ebbb2704e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0cbd6632c4c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2826b11c8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3d82d9a29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a7dcc1b71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