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2f71f2760747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ac56ed20884bed"/>
  </p:sldMasterIdLst>
  <p:sldIdLst>
    <p:sldId xmlns:r="http://schemas.openxmlformats.org/officeDocument/2006/relationships" id="256" r:id="Rda123452c26b4dea"/>
    <p:sldId xmlns:r="http://schemas.openxmlformats.org/officeDocument/2006/relationships" id="257" r:id="Rc018dc8441d144d3"/>
    <p:sldId xmlns:r="http://schemas.openxmlformats.org/officeDocument/2006/relationships" id="258" r:id="R843236e3e93d4607"/>
    <p:sldId xmlns:r="http://schemas.openxmlformats.org/officeDocument/2006/relationships" id="259" r:id="R503ee3da9635454c"/>
    <p:sldId xmlns:r="http://schemas.openxmlformats.org/officeDocument/2006/relationships" id="260" r:id="R377990d22822401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ac56ed20884bed" /><Relationship Type="http://schemas.openxmlformats.org/officeDocument/2006/relationships/slide" Target="/ppt/slides/slide1.xml" Id="Rda123452c26b4dea" /><Relationship Type="http://schemas.openxmlformats.org/officeDocument/2006/relationships/slide" Target="/ppt/slides/slide2.xml" Id="Rc018dc8441d144d3" /><Relationship Type="http://schemas.openxmlformats.org/officeDocument/2006/relationships/slide" Target="/ppt/slides/slide3.xml" Id="R843236e3e93d4607" /><Relationship Type="http://schemas.openxmlformats.org/officeDocument/2006/relationships/slide" Target="/ppt/slides/slide4.xml" Id="R503ee3da9635454c" /><Relationship Type="http://schemas.openxmlformats.org/officeDocument/2006/relationships/slide" Target="/ppt/slides/slide5.xml" Id="R377990d22822401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e23f5014954b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83be32d593448e" /><Relationship Type="http://schemas.openxmlformats.org/officeDocument/2006/relationships/theme" Target="/ppt/slideMasters/theme/theme1.xml" Id="Rd02b900d4b5547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83be32d59344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fe7cb6d8b74a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1a019696b34d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40549ce47340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0b9bdaa50642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de1f1495cd4f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 NILSEN &amp; SØN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NILSEN &amp; SØN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 NILSEN &amp; SØN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NILSEN &amp; SØN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NILSEN &amp; SØN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NILSEN &amp; SØN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830 004 432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NILSEN &amp; SØN AS</a:t>
            </a:r>
          </a:p>
        </p:txBody>
      </p:sp>
    </p:spTree>
  </p:cSld>
  <p:clrMapOvr>
    <a:masterClrMapping xmlns:a="http://schemas.openxmlformats.org/drawingml/2006/main"/>
  </p:clrMapOvr>
</p:sld>
</file>