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ce5d64016046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714250d4cf46b8"/>
  </p:sldMasterIdLst>
  <p:sldIdLst>
    <p:sldId xmlns:r="http://schemas.openxmlformats.org/officeDocument/2006/relationships" id="256" r:id="R3655249d2b114e45"/>
    <p:sldId xmlns:r="http://schemas.openxmlformats.org/officeDocument/2006/relationships" id="257" r:id="Rabc32bd61f964f01"/>
    <p:sldId xmlns:r="http://schemas.openxmlformats.org/officeDocument/2006/relationships" id="258" r:id="Rf454ec0e173246fc"/>
    <p:sldId xmlns:r="http://schemas.openxmlformats.org/officeDocument/2006/relationships" id="259" r:id="Rb4c566238e744298"/>
    <p:sldId xmlns:r="http://schemas.openxmlformats.org/officeDocument/2006/relationships" id="260" r:id="Ra642878f6d9e4dfc"/>
    <p:sldId xmlns:r="http://schemas.openxmlformats.org/officeDocument/2006/relationships" id="261" r:id="Rdbba092731ba4782"/>
    <p:sldId xmlns:r="http://schemas.openxmlformats.org/officeDocument/2006/relationships" id="262" r:id="Rbca8682e882f4e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714250d4cf46b8" /><Relationship Type="http://schemas.openxmlformats.org/officeDocument/2006/relationships/slide" Target="/ppt/slides/slide1.xml" Id="R3655249d2b114e45" /><Relationship Type="http://schemas.openxmlformats.org/officeDocument/2006/relationships/slide" Target="/ppt/slides/slide2.xml" Id="Rabc32bd61f964f01" /><Relationship Type="http://schemas.openxmlformats.org/officeDocument/2006/relationships/slide" Target="/ppt/slides/slide3.xml" Id="Rf454ec0e173246fc" /><Relationship Type="http://schemas.openxmlformats.org/officeDocument/2006/relationships/slide" Target="/ppt/slides/slide4.xml" Id="Rb4c566238e744298" /><Relationship Type="http://schemas.openxmlformats.org/officeDocument/2006/relationships/slide" Target="/ppt/slides/slide5.xml" Id="Ra642878f6d9e4dfc" /><Relationship Type="http://schemas.openxmlformats.org/officeDocument/2006/relationships/slide" Target="/ppt/slides/slide6.xml" Id="Rdbba092731ba4782" /><Relationship Type="http://schemas.openxmlformats.org/officeDocument/2006/relationships/slide" Target="/ppt/slides/slide7.xml" Id="Rbca8682e882f4e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0c061ea6944d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7f653ec2f4270" /><Relationship Type="http://schemas.openxmlformats.org/officeDocument/2006/relationships/theme" Target="/ppt/slideMasters/theme/theme1.xml" Id="R6e07aa0cbc454e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e7f653ec2f42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fc60176a94a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ab3885e1b45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2dc51b3fc42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0e0eb33b34d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d8fe8e38d45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9b652243549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3cf772c4244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EMIA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−316 546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121 868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414 291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618 917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MUTSCHLER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Trondselvvegen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829 476 452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EMIA INVEST AS</a:t>
            </a:r>
          </a:p>
        </p:txBody>
      </p:sp>
    </p:spTree>
  </p:cSld>
  <p:clrMapOvr>
    <a:masterClrMapping xmlns:a="http://schemas.openxmlformats.org/drawingml/2006/main"/>
  </p:clrMapOvr>
</p:sld>
</file>