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25967574c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5b1ccb37b45ea"/>
  </p:sldMasterIdLst>
  <p:sldIdLst>
    <p:sldId xmlns:r="http://schemas.openxmlformats.org/officeDocument/2006/relationships" id="256" r:id="Rb28f94ea68014b59"/>
    <p:sldId xmlns:r="http://schemas.openxmlformats.org/officeDocument/2006/relationships" id="257" r:id="R0885cc1e165f4070"/>
    <p:sldId xmlns:r="http://schemas.openxmlformats.org/officeDocument/2006/relationships" id="258" r:id="R3d6f8e72d8574b19"/>
    <p:sldId xmlns:r="http://schemas.openxmlformats.org/officeDocument/2006/relationships" id="259" r:id="R71344a0f0e81496e"/>
    <p:sldId xmlns:r="http://schemas.openxmlformats.org/officeDocument/2006/relationships" id="260" r:id="R43126e6a0c024e42"/>
    <p:sldId xmlns:r="http://schemas.openxmlformats.org/officeDocument/2006/relationships" id="261" r:id="R70e79eff98c14ffa"/>
    <p:sldId xmlns:r="http://schemas.openxmlformats.org/officeDocument/2006/relationships" id="262" r:id="Rfd02abff981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5b1ccb37b45ea" /><Relationship Type="http://schemas.openxmlformats.org/officeDocument/2006/relationships/slide" Target="/ppt/slides/slide1.xml" Id="Rb28f94ea68014b59" /><Relationship Type="http://schemas.openxmlformats.org/officeDocument/2006/relationships/slide" Target="/ppt/slides/slide2.xml" Id="R0885cc1e165f4070" /><Relationship Type="http://schemas.openxmlformats.org/officeDocument/2006/relationships/slide" Target="/ppt/slides/slide3.xml" Id="R3d6f8e72d8574b19" /><Relationship Type="http://schemas.openxmlformats.org/officeDocument/2006/relationships/slide" Target="/ppt/slides/slide4.xml" Id="R71344a0f0e81496e" /><Relationship Type="http://schemas.openxmlformats.org/officeDocument/2006/relationships/slide" Target="/ppt/slides/slide5.xml" Id="R43126e6a0c024e42" /><Relationship Type="http://schemas.openxmlformats.org/officeDocument/2006/relationships/slide" Target="/ppt/slides/slide6.xml" Id="R70e79eff98c14ffa" /><Relationship Type="http://schemas.openxmlformats.org/officeDocument/2006/relationships/slide" Target="/ppt/slides/slide7.xml" Id="Rfd02abff981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a2a916c05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227dc338141c5" /><Relationship Type="http://schemas.openxmlformats.org/officeDocument/2006/relationships/theme" Target="/ppt/slideMasters/theme/theme1.xml" Id="R3ed9b3d5e557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227dc3381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a985af9a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24f5dd131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88ab6fff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0f275284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5fa98fa2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24904b8f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3dc8b770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