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afd066044d4c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5159b480e84408"/>
  </p:sldMasterIdLst>
  <p:sldIdLst>
    <p:sldId xmlns:r="http://schemas.openxmlformats.org/officeDocument/2006/relationships" id="256" r:id="Re5ae29d2d18f447d"/>
    <p:sldId xmlns:r="http://schemas.openxmlformats.org/officeDocument/2006/relationships" id="257" r:id="R306fb0740e214207"/>
    <p:sldId xmlns:r="http://schemas.openxmlformats.org/officeDocument/2006/relationships" id="258" r:id="R3eaee82dd5ab4f89"/>
    <p:sldId xmlns:r="http://schemas.openxmlformats.org/officeDocument/2006/relationships" id="259" r:id="Re5d514889bf54be8"/>
    <p:sldId xmlns:r="http://schemas.openxmlformats.org/officeDocument/2006/relationships" id="260" r:id="Re3368f64048c43f5"/>
    <p:sldId xmlns:r="http://schemas.openxmlformats.org/officeDocument/2006/relationships" id="261" r:id="R2f533e1d6b7542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5159b480e84408" /><Relationship Type="http://schemas.openxmlformats.org/officeDocument/2006/relationships/slide" Target="/ppt/slides/slide1.xml" Id="Re5ae29d2d18f447d" /><Relationship Type="http://schemas.openxmlformats.org/officeDocument/2006/relationships/slide" Target="/ppt/slides/slide2.xml" Id="R306fb0740e214207" /><Relationship Type="http://schemas.openxmlformats.org/officeDocument/2006/relationships/slide" Target="/ppt/slides/slide3.xml" Id="R3eaee82dd5ab4f89" /><Relationship Type="http://schemas.openxmlformats.org/officeDocument/2006/relationships/slide" Target="/ppt/slides/slide4.xml" Id="Re5d514889bf54be8" /><Relationship Type="http://schemas.openxmlformats.org/officeDocument/2006/relationships/slide" Target="/ppt/slides/slide5.xml" Id="Re3368f64048c43f5" /><Relationship Type="http://schemas.openxmlformats.org/officeDocument/2006/relationships/slide" Target="/ppt/slides/slide6.xml" Id="R2f533e1d6b7542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4572aa7ed841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4d854125b149cf" /><Relationship Type="http://schemas.openxmlformats.org/officeDocument/2006/relationships/theme" Target="/ppt/slideMasters/theme/theme1.xml" Id="Reae10e1f22044a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4d854125b149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c10b61481b4e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5938af46b04b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ff965feb0c4f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d5b716f7044a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02c311dfcf45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9057b40b8143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VEKST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Sykehusveien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1474 Lørenskog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829 045 362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 AS</a:t>
            </a:r>
          </a:p>
        </p:txBody>
      </p:sp>
    </p:spTree>
  </p:cSld>
  <p:clrMapOvr>
    <a:masterClrMapping xmlns:a="http://schemas.openxmlformats.org/drawingml/2006/main"/>
  </p:clrMapOvr>
</p:sld>
</file>