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10902207b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9341b08624ffe"/>
  </p:sldMasterIdLst>
  <p:sldIdLst>
    <p:sldId xmlns:r="http://schemas.openxmlformats.org/officeDocument/2006/relationships" id="256" r:id="R1ab5b00266744d57"/>
    <p:sldId xmlns:r="http://schemas.openxmlformats.org/officeDocument/2006/relationships" id="257" r:id="Re674ab3cb06643b2"/>
    <p:sldId xmlns:r="http://schemas.openxmlformats.org/officeDocument/2006/relationships" id="258" r:id="R96fdc623dadf4a8b"/>
    <p:sldId xmlns:r="http://schemas.openxmlformats.org/officeDocument/2006/relationships" id="259" r:id="Rd07a8795c9c44f72"/>
    <p:sldId xmlns:r="http://schemas.openxmlformats.org/officeDocument/2006/relationships" id="260" r:id="R9cd0b65c6acd449d"/>
    <p:sldId xmlns:r="http://schemas.openxmlformats.org/officeDocument/2006/relationships" id="261" r:id="Ra17148e577aa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9341b08624ffe" /><Relationship Type="http://schemas.openxmlformats.org/officeDocument/2006/relationships/slide" Target="/ppt/slides/slide1.xml" Id="R1ab5b00266744d57" /><Relationship Type="http://schemas.openxmlformats.org/officeDocument/2006/relationships/slide" Target="/ppt/slides/slide2.xml" Id="Re674ab3cb06643b2" /><Relationship Type="http://schemas.openxmlformats.org/officeDocument/2006/relationships/slide" Target="/ppt/slides/slide3.xml" Id="R96fdc623dadf4a8b" /><Relationship Type="http://schemas.openxmlformats.org/officeDocument/2006/relationships/slide" Target="/ppt/slides/slide4.xml" Id="Rd07a8795c9c44f72" /><Relationship Type="http://schemas.openxmlformats.org/officeDocument/2006/relationships/slide" Target="/ppt/slides/slide5.xml" Id="R9cd0b65c6acd449d" /><Relationship Type="http://schemas.openxmlformats.org/officeDocument/2006/relationships/slide" Target="/ppt/slides/slide6.xml" Id="Ra17148e577aa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1ef7c76fc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efb349233456b" /><Relationship Type="http://schemas.openxmlformats.org/officeDocument/2006/relationships/theme" Target="/ppt/slideMasters/theme/theme1.xml" Id="R147aeed6f7c941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efb349233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c51aadae5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96aaa16ac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f68836927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51211815e45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5c7c74456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36005cbb945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 RESTRICTED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828 446 592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