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00cf6d7184d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98b51199e84320"/>
  </p:sldMasterIdLst>
  <p:sldIdLst>
    <p:sldId xmlns:r="http://schemas.openxmlformats.org/officeDocument/2006/relationships" id="256" r:id="R1c6e8ea0169a4952"/>
    <p:sldId xmlns:r="http://schemas.openxmlformats.org/officeDocument/2006/relationships" id="257" r:id="R5dc3edad94ba4f69"/>
    <p:sldId xmlns:r="http://schemas.openxmlformats.org/officeDocument/2006/relationships" id="258" r:id="Re39116adbb5c487b"/>
    <p:sldId xmlns:r="http://schemas.openxmlformats.org/officeDocument/2006/relationships" id="259" r:id="Rec8ae89d8c554084"/>
    <p:sldId xmlns:r="http://schemas.openxmlformats.org/officeDocument/2006/relationships" id="260" r:id="Rbc5e0185d4364045"/>
    <p:sldId xmlns:r="http://schemas.openxmlformats.org/officeDocument/2006/relationships" id="261" r:id="Re8ce0596c39444ed"/>
    <p:sldId xmlns:r="http://schemas.openxmlformats.org/officeDocument/2006/relationships" id="262" r:id="R36e2cbea5c8f48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8b51199e84320" /><Relationship Type="http://schemas.openxmlformats.org/officeDocument/2006/relationships/slide" Target="/ppt/slides/slide1.xml" Id="R1c6e8ea0169a4952" /><Relationship Type="http://schemas.openxmlformats.org/officeDocument/2006/relationships/slide" Target="/ppt/slides/slide2.xml" Id="R5dc3edad94ba4f69" /><Relationship Type="http://schemas.openxmlformats.org/officeDocument/2006/relationships/slide" Target="/ppt/slides/slide3.xml" Id="Re39116adbb5c487b" /><Relationship Type="http://schemas.openxmlformats.org/officeDocument/2006/relationships/slide" Target="/ppt/slides/slide4.xml" Id="Rec8ae89d8c554084" /><Relationship Type="http://schemas.openxmlformats.org/officeDocument/2006/relationships/slide" Target="/ppt/slides/slide5.xml" Id="Rbc5e0185d4364045" /><Relationship Type="http://schemas.openxmlformats.org/officeDocument/2006/relationships/slide" Target="/ppt/slides/slide6.xml" Id="Re8ce0596c39444ed" /><Relationship Type="http://schemas.openxmlformats.org/officeDocument/2006/relationships/slide" Target="/ppt/slides/slide7.xml" Id="R36e2cbea5c8f48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7e41484ea49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8bc2e1779450a" /><Relationship Type="http://schemas.openxmlformats.org/officeDocument/2006/relationships/theme" Target="/ppt/slideMasters/theme/theme1.xml" Id="R7ad1bff9ea4d40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48bc2e177945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147929f7d4b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3ff27667e46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853bb240e4c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7140523b1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e5a10c294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ebca0a7e240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bd7e2877945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6 496 556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260 921 543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317 902 171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GULLIKSEN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828 421 182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