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3372cc54d245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7e2096095d403c"/>
  </p:sldMasterIdLst>
  <p:sldIdLst>
    <p:sldId xmlns:r="http://schemas.openxmlformats.org/officeDocument/2006/relationships" id="256" r:id="Rcd6b47c1a998486f"/>
    <p:sldId xmlns:r="http://schemas.openxmlformats.org/officeDocument/2006/relationships" id="257" r:id="R65c195cc11ba458f"/>
    <p:sldId xmlns:r="http://schemas.openxmlformats.org/officeDocument/2006/relationships" id="258" r:id="R982be74777934d0c"/>
    <p:sldId xmlns:r="http://schemas.openxmlformats.org/officeDocument/2006/relationships" id="259" r:id="Ra018c8f1fbfd45b2"/>
    <p:sldId xmlns:r="http://schemas.openxmlformats.org/officeDocument/2006/relationships" id="260" r:id="R2406c8789aa344fa"/>
    <p:sldId xmlns:r="http://schemas.openxmlformats.org/officeDocument/2006/relationships" id="261" r:id="Rfebba4d0c47e4566"/>
    <p:sldId xmlns:r="http://schemas.openxmlformats.org/officeDocument/2006/relationships" id="262" r:id="R819f8de41f5d4f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e2096095d403c" /><Relationship Type="http://schemas.openxmlformats.org/officeDocument/2006/relationships/slide" Target="/ppt/slides/slide1.xml" Id="Rcd6b47c1a998486f" /><Relationship Type="http://schemas.openxmlformats.org/officeDocument/2006/relationships/slide" Target="/ppt/slides/slide2.xml" Id="R65c195cc11ba458f" /><Relationship Type="http://schemas.openxmlformats.org/officeDocument/2006/relationships/slide" Target="/ppt/slides/slide3.xml" Id="R982be74777934d0c" /><Relationship Type="http://schemas.openxmlformats.org/officeDocument/2006/relationships/slide" Target="/ppt/slides/slide4.xml" Id="Ra018c8f1fbfd45b2" /><Relationship Type="http://schemas.openxmlformats.org/officeDocument/2006/relationships/slide" Target="/ppt/slides/slide5.xml" Id="R2406c8789aa344fa" /><Relationship Type="http://schemas.openxmlformats.org/officeDocument/2006/relationships/slide" Target="/ppt/slides/slide6.xml" Id="Rfebba4d0c47e4566" /><Relationship Type="http://schemas.openxmlformats.org/officeDocument/2006/relationships/slide" Target="/ppt/slides/slide7.xml" Id="R819f8de41f5d4f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1c52a41e8e40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8a12dc58e4514" /><Relationship Type="http://schemas.openxmlformats.org/officeDocument/2006/relationships/theme" Target="/ppt/slideMasters/theme/theme1.xml" Id="Rbaee02a729ec4c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a8a12dc58e45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d120b622c44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5f18b52fc40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add2d7e324e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66096b2654e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07d77e3a848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3797b34194a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ddd7a58624e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SELSKAPNORGE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SELSKAPNORGE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277 469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YASIN KARAGÜL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Yasin Karagül, Havnegata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3040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yasin-q@hotmail.com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828 294 962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SELSKAPNORGE AS</a:t>
            </a:r>
          </a:p>
        </p:txBody>
      </p:sp>
    </p:spTree>
  </p:cSld>
  <p:clrMapOvr>
    <a:masterClrMapping xmlns:a="http://schemas.openxmlformats.org/drawingml/2006/main"/>
  </p:clrMapOvr>
</p:sld>
</file>