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03cbc08e234c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48e9588754d65"/>
  </p:sldMasterIdLst>
  <p:sldIdLst>
    <p:sldId xmlns:r="http://schemas.openxmlformats.org/officeDocument/2006/relationships" id="256" r:id="Rd7ff90f9685c4e02"/>
    <p:sldId xmlns:r="http://schemas.openxmlformats.org/officeDocument/2006/relationships" id="257" r:id="R6dfd82932f634723"/>
    <p:sldId xmlns:r="http://schemas.openxmlformats.org/officeDocument/2006/relationships" id="258" r:id="R44e95d98cb0c4884"/>
    <p:sldId xmlns:r="http://schemas.openxmlformats.org/officeDocument/2006/relationships" id="259" r:id="Ra8ae31319c4a4b50"/>
    <p:sldId xmlns:r="http://schemas.openxmlformats.org/officeDocument/2006/relationships" id="260" r:id="R8905f05ece3a4870"/>
    <p:sldId xmlns:r="http://schemas.openxmlformats.org/officeDocument/2006/relationships" id="261" r:id="R47a4d0ac13ff48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48e9588754d65" /><Relationship Type="http://schemas.openxmlformats.org/officeDocument/2006/relationships/slide" Target="/ppt/slides/slide1.xml" Id="Rd7ff90f9685c4e02" /><Relationship Type="http://schemas.openxmlformats.org/officeDocument/2006/relationships/slide" Target="/ppt/slides/slide2.xml" Id="R6dfd82932f634723" /><Relationship Type="http://schemas.openxmlformats.org/officeDocument/2006/relationships/slide" Target="/ppt/slides/slide3.xml" Id="R44e95d98cb0c4884" /><Relationship Type="http://schemas.openxmlformats.org/officeDocument/2006/relationships/slide" Target="/ppt/slides/slide4.xml" Id="Ra8ae31319c4a4b50" /><Relationship Type="http://schemas.openxmlformats.org/officeDocument/2006/relationships/slide" Target="/ppt/slides/slide5.xml" Id="R8905f05ece3a4870" /><Relationship Type="http://schemas.openxmlformats.org/officeDocument/2006/relationships/slide" Target="/ppt/slides/slide6.xml" Id="R47a4d0ac13ff48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650e73d7c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ebd5a06324823" /><Relationship Type="http://schemas.openxmlformats.org/officeDocument/2006/relationships/theme" Target="/ppt/slideMasters/theme/theme1.xml" Id="R4b45eff5c22e40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6ebd5a063248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d236a8b5c4a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d39afd970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7f8af0f144d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02b7f6f32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87ed43c6c4c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c78d67a82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828 277 162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