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fb8253538e46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918868cd3a4d0b"/>
  </p:sldMasterIdLst>
  <p:sldIdLst>
    <p:sldId xmlns:r="http://schemas.openxmlformats.org/officeDocument/2006/relationships" id="256" r:id="R0089ef107cd14298"/>
    <p:sldId xmlns:r="http://schemas.openxmlformats.org/officeDocument/2006/relationships" id="257" r:id="R17cf81e947654a4f"/>
    <p:sldId xmlns:r="http://schemas.openxmlformats.org/officeDocument/2006/relationships" id="258" r:id="R87603ed5b2694a1d"/>
    <p:sldId xmlns:r="http://schemas.openxmlformats.org/officeDocument/2006/relationships" id="259" r:id="R542721602ff04967"/>
    <p:sldId xmlns:r="http://schemas.openxmlformats.org/officeDocument/2006/relationships" id="260" r:id="Rbdf9fc6112704385"/>
    <p:sldId xmlns:r="http://schemas.openxmlformats.org/officeDocument/2006/relationships" id="261" r:id="R5fe7afe5c82b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18868cd3a4d0b" /><Relationship Type="http://schemas.openxmlformats.org/officeDocument/2006/relationships/slide" Target="/ppt/slides/slide1.xml" Id="R0089ef107cd14298" /><Relationship Type="http://schemas.openxmlformats.org/officeDocument/2006/relationships/slide" Target="/ppt/slides/slide2.xml" Id="R17cf81e947654a4f" /><Relationship Type="http://schemas.openxmlformats.org/officeDocument/2006/relationships/slide" Target="/ppt/slides/slide3.xml" Id="R87603ed5b2694a1d" /><Relationship Type="http://schemas.openxmlformats.org/officeDocument/2006/relationships/slide" Target="/ppt/slides/slide4.xml" Id="R542721602ff04967" /><Relationship Type="http://schemas.openxmlformats.org/officeDocument/2006/relationships/slide" Target="/ppt/slides/slide5.xml" Id="Rbdf9fc6112704385" /><Relationship Type="http://schemas.openxmlformats.org/officeDocument/2006/relationships/slide" Target="/ppt/slides/slide6.xml" Id="R5fe7afe5c82b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516ee9a64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81b2fcc4c44d1" /><Relationship Type="http://schemas.openxmlformats.org/officeDocument/2006/relationships/theme" Target="/ppt/slideMasters/theme/theme1.xml" Id="R43d74493f4ed49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81b2fcc4c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948560d66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26f3b8738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6c3c1740c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a3c3b3830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143b9b31a44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b42d56854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828 277 162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