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75d4f57ae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c071a93754425"/>
  </p:sldMasterIdLst>
  <p:sldIdLst>
    <p:sldId xmlns:r="http://schemas.openxmlformats.org/officeDocument/2006/relationships" id="256" r:id="R4e4943d40a9b4e37"/>
    <p:sldId xmlns:r="http://schemas.openxmlformats.org/officeDocument/2006/relationships" id="257" r:id="R9df6cfe5fd784bca"/>
    <p:sldId xmlns:r="http://schemas.openxmlformats.org/officeDocument/2006/relationships" id="258" r:id="Rd1d9268222654ca3"/>
    <p:sldId xmlns:r="http://schemas.openxmlformats.org/officeDocument/2006/relationships" id="259" r:id="R87e88bda92234ad1"/>
    <p:sldId xmlns:r="http://schemas.openxmlformats.org/officeDocument/2006/relationships" id="260" r:id="R3aeae6435d5446cf"/>
    <p:sldId xmlns:r="http://schemas.openxmlformats.org/officeDocument/2006/relationships" id="261" r:id="R9219d0a0ae0b42c4"/>
    <p:sldId xmlns:r="http://schemas.openxmlformats.org/officeDocument/2006/relationships" id="262" r:id="R58a7d5d796c1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c071a93754425" /><Relationship Type="http://schemas.openxmlformats.org/officeDocument/2006/relationships/slide" Target="/ppt/slides/slide1.xml" Id="R4e4943d40a9b4e37" /><Relationship Type="http://schemas.openxmlformats.org/officeDocument/2006/relationships/slide" Target="/ppt/slides/slide2.xml" Id="R9df6cfe5fd784bca" /><Relationship Type="http://schemas.openxmlformats.org/officeDocument/2006/relationships/slide" Target="/ppt/slides/slide3.xml" Id="Rd1d9268222654ca3" /><Relationship Type="http://schemas.openxmlformats.org/officeDocument/2006/relationships/slide" Target="/ppt/slides/slide4.xml" Id="R87e88bda92234ad1" /><Relationship Type="http://schemas.openxmlformats.org/officeDocument/2006/relationships/slide" Target="/ppt/slides/slide5.xml" Id="R3aeae6435d5446cf" /><Relationship Type="http://schemas.openxmlformats.org/officeDocument/2006/relationships/slide" Target="/ppt/slides/slide6.xml" Id="R9219d0a0ae0b42c4" /><Relationship Type="http://schemas.openxmlformats.org/officeDocument/2006/relationships/slide" Target="/ppt/slides/slide7.xml" Id="R58a7d5d796c1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173d02d4c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6fc6b6fb41c6" /><Relationship Type="http://schemas.openxmlformats.org/officeDocument/2006/relationships/theme" Target="/ppt/slideMasters/theme/theme1.xml" Id="R54d65191e354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a6fc6b6fb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82781b20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721c8e3b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e5ece38ae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a3a9c07d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e5090b46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5c075e5c3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bce765277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