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1e9312360d40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dc10ebacba444a"/>
  </p:sldMasterIdLst>
  <p:sldIdLst>
    <p:sldId xmlns:r="http://schemas.openxmlformats.org/officeDocument/2006/relationships" id="256" r:id="Ra6a1ef868a474003"/>
    <p:sldId xmlns:r="http://schemas.openxmlformats.org/officeDocument/2006/relationships" id="257" r:id="R36dc2ccff4964901"/>
    <p:sldId xmlns:r="http://schemas.openxmlformats.org/officeDocument/2006/relationships" id="258" r:id="Rbe2bb649845c45a5"/>
    <p:sldId xmlns:r="http://schemas.openxmlformats.org/officeDocument/2006/relationships" id="259" r:id="R97c46f9960a24ea6"/>
    <p:sldId xmlns:r="http://schemas.openxmlformats.org/officeDocument/2006/relationships" id="260" r:id="R7052f924933f45a0"/>
    <p:sldId xmlns:r="http://schemas.openxmlformats.org/officeDocument/2006/relationships" id="261" r:id="R85d7bc9bbdd44e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c10ebacba444a" /><Relationship Type="http://schemas.openxmlformats.org/officeDocument/2006/relationships/slide" Target="/ppt/slides/slide1.xml" Id="Ra6a1ef868a474003" /><Relationship Type="http://schemas.openxmlformats.org/officeDocument/2006/relationships/slide" Target="/ppt/slides/slide2.xml" Id="R36dc2ccff4964901" /><Relationship Type="http://schemas.openxmlformats.org/officeDocument/2006/relationships/slide" Target="/ppt/slides/slide3.xml" Id="Rbe2bb649845c45a5" /><Relationship Type="http://schemas.openxmlformats.org/officeDocument/2006/relationships/slide" Target="/ppt/slides/slide4.xml" Id="R97c46f9960a24ea6" /><Relationship Type="http://schemas.openxmlformats.org/officeDocument/2006/relationships/slide" Target="/ppt/slides/slide5.xml" Id="R7052f924933f45a0" /><Relationship Type="http://schemas.openxmlformats.org/officeDocument/2006/relationships/slide" Target="/ppt/slides/slide6.xml" Id="R85d7bc9bbdd44e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700b1fb614a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db854936c4dc2" /><Relationship Type="http://schemas.openxmlformats.org/officeDocument/2006/relationships/theme" Target="/ppt/slideMasters/theme/theme1.xml" Id="R2aaf3948243c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cdb854936c4d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b7c7d482346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1a61c17974c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4da0ef2494c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864e699ae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19e885efd48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3fa3293224f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OUTSOURCING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Mazars AS, 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828 044 702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