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3ecd78901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3370b77b94924"/>
  </p:sldMasterIdLst>
  <p:sldIdLst>
    <p:sldId xmlns:r="http://schemas.openxmlformats.org/officeDocument/2006/relationships" id="256" r:id="Rc81199358fd9483d"/>
    <p:sldId xmlns:r="http://schemas.openxmlformats.org/officeDocument/2006/relationships" id="257" r:id="R898038d097514d3b"/>
    <p:sldId xmlns:r="http://schemas.openxmlformats.org/officeDocument/2006/relationships" id="258" r:id="R3360bae9910f4103"/>
    <p:sldId xmlns:r="http://schemas.openxmlformats.org/officeDocument/2006/relationships" id="259" r:id="Rb9620382e786421b"/>
    <p:sldId xmlns:r="http://schemas.openxmlformats.org/officeDocument/2006/relationships" id="260" r:id="R0f3ce4723b594ecc"/>
    <p:sldId xmlns:r="http://schemas.openxmlformats.org/officeDocument/2006/relationships" id="261" r:id="Rce5963227cbc46b7"/>
    <p:sldId xmlns:r="http://schemas.openxmlformats.org/officeDocument/2006/relationships" id="262" r:id="R43cf6354ba44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3370b77b94924" /><Relationship Type="http://schemas.openxmlformats.org/officeDocument/2006/relationships/slide" Target="/ppt/slides/slide1.xml" Id="Rc81199358fd9483d" /><Relationship Type="http://schemas.openxmlformats.org/officeDocument/2006/relationships/slide" Target="/ppt/slides/slide2.xml" Id="R898038d097514d3b" /><Relationship Type="http://schemas.openxmlformats.org/officeDocument/2006/relationships/slide" Target="/ppt/slides/slide3.xml" Id="R3360bae9910f4103" /><Relationship Type="http://schemas.openxmlformats.org/officeDocument/2006/relationships/slide" Target="/ppt/slides/slide4.xml" Id="Rb9620382e786421b" /><Relationship Type="http://schemas.openxmlformats.org/officeDocument/2006/relationships/slide" Target="/ppt/slides/slide5.xml" Id="R0f3ce4723b594ecc" /><Relationship Type="http://schemas.openxmlformats.org/officeDocument/2006/relationships/slide" Target="/ppt/slides/slide6.xml" Id="Rce5963227cbc46b7" /><Relationship Type="http://schemas.openxmlformats.org/officeDocument/2006/relationships/slide" Target="/ppt/slides/slide7.xml" Id="R43cf6354ba44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9e174df4a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68210fed84a00" /><Relationship Type="http://schemas.openxmlformats.org/officeDocument/2006/relationships/theme" Target="/ppt/slideMasters/theme/theme1.xml" Id="R5de7fd30ceb2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68210fed8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254d17c7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6ddfc6dd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7804391d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0d143780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45ba5727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7eeee433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4e637cef49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