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451e07915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84933679c4242"/>
  </p:sldMasterIdLst>
  <p:sldIdLst>
    <p:sldId xmlns:r="http://schemas.openxmlformats.org/officeDocument/2006/relationships" id="256" r:id="Rd05c108bd24e4d31"/>
    <p:sldId xmlns:r="http://schemas.openxmlformats.org/officeDocument/2006/relationships" id="257" r:id="Rbfdac70d19b7475b"/>
    <p:sldId xmlns:r="http://schemas.openxmlformats.org/officeDocument/2006/relationships" id="258" r:id="R7376c16ddd2243b5"/>
    <p:sldId xmlns:r="http://schemas.openxmlformats.org/officeDocument/2006/relationships" id="259" r:id="Rda14d0f80c1145d7"/>
    <p:sldId xmlns:r="http://schemas.openxmlformats.org/officeDocument/2006/relationships" id="260" r:id="R4f3ed36e41f44791"/>
    <p:sldId xmlns:r="http://schemas.openxmlformats.org/officeDocument/2006/relationships" id="261" r:id="R572bb80ec97b4bbf"/>
    <p:sldId xmlns:r="http://schemas.openxmlformats.org/officeDocument/2006/relationships" id="262" r:id="R4e8900909b42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84933679c4242" /><Relationship Type="http://schemas.openxmlformats.org/officeDocument/2006/relationships/slide" Target="/ppt/slides/slide1.xml" Id="Rd05c108bd24e4d31" /><Relationship Type="http://schemas.openxmlformats.org/officeDocument/2006/relationships/slide" Target="/ppt/slides/slide2.xml" Id="Rbfdac70d19b7475b" /><Relationship Type="http://schemas.openxmlformats.org/officeDocument/2006/relationships/slide" Target="/ppt/slides/slide3.xml" Id="R7376c16ddd2243b5" /><Relationship Type="http://schemas.openxmlformats.org/officeDocument/2006/relationships/slide" Target="/ppt/slides/slide4.xml" Id="Rda14d0f80c1145d7" /><Relationship Type="http://schemas.openxmlformats.org/officeDocument/2006/relationships/slide" Target="/ppt/slides/slide5.xml" Id="R4f3ed36e41f44791" /><Relationship Type="http://schemas.openxmlformats.org/officeDocument/2006/relationships/slide" Target="/ppt/slides/slide6.xml" Id="R572bb80ec97b4bbf" /><Relationship Type="http://schemas.openxmlformats.org/officeDocument/2006/relationships/slide" Target="/ppt/slides/slide7.xml" Id="R4e8900909b42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92bc2e4f5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cd2ca3bf84bc4" /><Relationship Type="http://schemas.openxmlformats.org/officeDocument/2006/relationships/theme" Target="/ppt/slideMasters/theme/theme1.xml" Id="Rc76849ffbd85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cd2ca3bf8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81e579de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0514415bf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9c39b53c0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0bd9a8020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4c0ead34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165bf603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7127ced9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