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74fb9edba246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2c0f2a5f334011"/>
  </p:sldMasterIdLst>
  <p:sldIdLst>
    <p:sldId xmlns:r="http://schemas.openxmlformats.org/officeDocument/2006/relationships" id="256" r:id="R3120ef9702da4edf"/>
    <p:sldId xmlns:r="http://schemas.openxmlformats.org/officeDocument/2006/relationships" id="257" r:id="R7d4ddda3b2c74c6e"/>
    <p:sldId xmlns:r="http://schemas.openxmlformats.org/officeDocument/2006/relationships" id="258" r:id="R5abe57ef1a674654"/>
    <p:sldId xmlns:r="http://schemas.openxmlformats.org/officeDocument/2006/relationships" id="259" r:id="R9c52d1cffc5e447d"/>
    <p:sldId xmlns:r="http://schemas.openxmlformats.org/officeDocument/2006/relationships" id="260" r:id="R5916b2620040462d"/>
    <p:sldId xmlns:r="http://schemas.openxmlformats.org/officeDocument/2006/relationships" id="261" r:id="Rdfbd3fbda97d45f3"/>
    <p:sldId xmlns:r="http://schemas.openxmlformats.org/officeDocument/2006/relationships" id="262" r:id="R338d58b3f8dc46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c0f2a5f334011" /><Relationship Type="http://schemas.openxmlformats.org/officeDocument/2006/relationships/slide" Target="/ppt/slides/slide1.xml" Id="R3120ef9702da4edf" /><Relationship Type="http://schemas.openxmlformats.org/officeDocument/2006/relationships/slide" Target="/ppt/slides/slide2.xml" Id="R7d4ddda3b2c74c6e" /><Relationship Type="http://schemas.openxmlformats.org/officeDocument/2006/relationships/slide" Target="/ppt/slides/slide3.xml" Id="R5abe57ef1a674654" /><Relationship Type="http://schemas.openxmlformats.org/officeDocument/2006/relationships/slide" Target="/ppt/slides/slide4.xml" Id="R9c52d1cffc5e447d" /><Relationship Type="http://schemas.openxmlformats.org/officeDocument/2006/relationships/slide" Target="/ppt/slides/slide5.xml" Id="R5916b2620040462d" /><Relationship Type="http://schemas.openxmlformats.org/officeDocument/2006/relationships/slide" Target="/ppt/slides/slide6.xml" Id="Rdfbd3fbda97d45f3" /><Relationship Type="http://schemas.openxmlformats.org/officeDocument/2006/relationships/slide" Target="/ppt/slides/slide7.xml" Id="R338d58b3f8dc46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9630538aa49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5a619670046db" /><Relationship Type="http://schemas.openxmlformats.org/officeDocument/2006/relationships/theme" Target="/ppt/slideMasters/theme/theme1.xml" Id="R9d45a73e5d6f4c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c5a619670046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debc0799144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d22210f9a4a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0ecee77b849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289fa972741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48139ef4741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511a1922e47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8ec7d66bd48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OHR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−3 140 699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67 208 445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763 323 067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783 163 864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827 504 912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