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b09d95a2c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59e441dc74ca6"/>
  </p:sldMasterIdLst>
  <p:sldIdLst>
    <p:sldId xmlns:r="http://schemas.openxmlformats.org/officeDocument/2006/relationships" id="256" r:id="Rfdcfed0668134fb9"/>
    <p:sldId xmlns:r="http://schemas.openxmlformats.org/officeDocument/2006/relationships" id="257" r:id="R80fe5253191a4840"/>
    <p:sldId xmlns:r="http://schemas.openxmlformats.org/officeDocument/2006/relationships" id="258" r:id="R574b99ee22e145f6"/>
    <p:sldId xmlns:r="http://schemas.openxmlformats.org/officeDocument/2006/relationships" id="259" r:id="Rb252364eb3984cfc"/>
    <p:sldId xmlns:r="http://schemas.openxmlformats.org/officeDocument/2006/relationships" id="260" r:id="R40c88cb3b3a44c12"/>
    <p:sldId xmlns:r="http://schemas.openxmlformats.org/officeDocument/2006/relationships" id="261" r:id="R7d99ab2a814b4913"/>
    <p:sldId xmlns:r="http://schemas.openxmlformats.org/officeDocument/2006/relationships" id="262" r:id="R1e34b0adea68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59e441dc74ca6" /><Relationship Type="http://schemas.openxmlformats.org/officeDocument/2006/relationships/slide" Target="/ppt/slides/slide1.xml" Id="Rfdcfed0668134fb9" /><Relationship Type="http://schemas.openxmlformats.org/officeDocument/2006/relationships/slide" Target="/ppt/slides/slide2.xml" Id="R80fe5253191a4840" /><Relationship Type="http://schemas.openxmlformats.org/officeDocument/2006/relationships/slide" Target="/ppt/slides/slide3.xml" Id="R574b99ee22e145f6" /><Relationship Type="http://schemas.openxmlformats.org/officeDocument/2006/relationships/slide" Target="/ppt/slides/slide4.xml" Id="Rb252364eb3984cfc" /><Relationship Type="http://schemas.openxmlformats.org/officeDocument/2006/relationships/slide" Target="/ppt/slides/slide5.xml" Id="R40c88cb3b3a44c12" /><Relationship Type="http://schemas.openxmlformats.org/officeDocument/2006/relationships/slide" Target="/ppt/slides/slide6.xml" Id="R7d99ab2a814b4913" /><Relationship Type="http://schemas.openxmlformats.org/officeDocument/2006/relationships/slide" Target="/ppt/slides/slide7.xml" Id="R1e34b0adea68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c0fb68fb0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d5e721a14c98" /><Relationship Type="http://schemas.openxmlformats.org/officeDocument/2006/relationships/theme" Target="/ppt/slideMasters/theme/theme1.xml" Id="Ra959692e109f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7d5e721a1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d7771617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8655e925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6c5a9fda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4954fae5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f23b5429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9b07a24d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f4ad7199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