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7274f82b1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2b8b8d6b24932"/>
  </p:sldMasterIdLst>
  <p:sldIdLst>
    <p:sldId xmlns:r="http://schemas.openxmlformats.org/officeDocument/2006/relationships" id="256" r:id="Re18e5331f7b1454e"/>
    <p:sldId xmlns:r="http://schemas.openxmlformats.org/officeDocument/2006/relationships" id="257" r:id="R5c949c04a7c642af"/>
    <p:sldId xmlns:r="http://schemas.openxmlformats.org/officeDocument/2006/relationships" id="258" r:id="R172a315e6e214e62"/>
    <p:sldId xmlns:r="http://schemas.openxmlformats.org/officeDocument/2006/relationships" id="259" r:id="R9e2e5919d41848c0"/>
    <p:sldId xmlns:r="http://schemas.openxmlformats.org/officeDocument/2006/relationships" id="260" r:id="R55107e28a0604c6e"/>
    <p:sldId xmlns:r="http://schemas.openxmlformats.org/officeDocument/2006/relationships" id="261" r:id="Re89348b689de449b"/>
    <p:sldId xmlns:r="http://schemas.openxmlformats.org/officeDocument/2006/relationships" id="262" r:id="R84deb9b9cb97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2b8b8d6b24932" /><Relationship Type="http://schemas.openxmlformats.org/officeDocument/2006/relationships/slide" Target="/ppt/slides/slide1.xml" Id="Re18e5331f7b1454e" /><Relationship Type="http://schemas.openxmlformats.org/officeDocument/2006/relationships/slide" Target="/ppt/slides/slide2.xml" Id="R5c949c04a7c642af" /><Relationship Type="http://schemas.openxmlformats.org/officeDocument/2006/relationships/slide" Target="/ppt/slides/slide3.xml" Id="R172a315e6e214e62" /><Relationship Type="http://schemas.openxmlformats.org/officeDocument/2006/relationships/slide" Target="/ppt/slides/slide4.xml" Id="R9e2e5919d41848c0" /><Relationship Type="http://schemas.openxmlformats.org/officeDocument/2006/relationships/slide" Target="/ppt/slides/slide5.xml" Id="R55107e28a0604c6e" /><Relationship Type="http://schemas.openxmlformats.org/officeDocument/2006/relationships/slide" Target="/ppt/slides/slide6.xml" Id="Re89348b689de449b" /><Relationship Type="http://schemas.openxmlformats.org/officeDocument/2006/relationships/slide" Target="/ppt/slides/slide7.xml" Id="R84deb9b9cb97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830c81cac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1bc87e844546" /><Relationship Type="http://schemas.openxmlformats.org/officeDocument/2006/relationships/theme" Target="/ppt/slideMasters/theme/theme1.xml" Id="R87ce607041c6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f1bc87e84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4b98456b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d4cd61ea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eb54a768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0898feee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b8e40a60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3c6bea60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577631fc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