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c75a89b449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46af445d8d4def"/>
  </p:sldMasterIdLst>
  <p:sldIdLst>
    <p:sldId xmlns:r="http://schemas.openxmlformats.org/officeDocument/2006/relationships" id="256" r:id="R75336ff912d844cf"/>
    <p:sldId xmlns:r="http://schemas.openxmlformats.org/officeDocument/2006/relationships" id="257" r:id="R64f1826f51a94f33"/>
    <p:sldId xmlns:r="http://schemas.openxmlformats.org/officeDocument/2006/relationships" id="258" r:id="Rdaa7f9b78a0e44aa"/>
    <p:sldId xmlns:r="http://schemas.openxmlformats.org/officeDocument/2006/relationships" id="259" r:id="R631cc6a68a9d4c06"/>
    <p:sldId xmlns:r="http://schemas.openxmlformats.org/officeDocument/2006/relationships" id="260" r:id="R99a4eb7dde174172"/>
    <p:sldId xmlns:r="http://schemas.openxmlformats.org/officeDocument/2006/relationships" id="261" r:id="R74d5796f1d904360"/>
    <p:sldId xmlns:r="http://schemas.openxmlformats.org/officeDocument/2006/relationships" id="262" r:id="R7b35eb7f3f14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6af445d8d4def" /><Relationship Type="http://schemas.openxmlformats.org/officeDocument/2006/relationships/slide" Target="/ppt/slides/slide1.xml" Id="R75336ff912d844cf" /><Relationship Type="http://schemas.openxmlformats.org/officeDocument/2006/relationships/slide" Target="/ppt/slides/slide2.xml" Id="R64f1826f51a94f33" /><Relationship Type="http://schemas.openxmlformats.org/officeDocument/2006/relationships/slide" Target="/ppt/slides/slide3.xml" Id="Rdaa7f9b78a0e44aa" /><Relationship Type="http://schemas.openxmlformats.org/officeDocument/2006/relationships/slide" Target="/ppt/slides/slide4.xml" Id="R631cc6a68a9d4c06" /><Relationship Type="http://schemas.openxmlformats.org/officeDocument/2006/relationships/slide" Target="/ppt/slides/slide5.xml" Id="R99a4eb7dde174172" /><Relationship Type="http://schemas.openxmlformats.org/officeDocument/2006/relationships/slide" Target="/ppt/slides/slide6.xml" Id="R74d5796f1d904360" /><Relationship Type="http://schemas.openxmlformats.org/officeDocument/2006/relationships/slide" Target="/ppt/slides/slide7.xml" Id="R7b35eb7f3f14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0bc05e656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ed38404674d15" /><Relationship Type="http://schemas.openxmlformats.org/officeDocument/2006/relationships/theme" Target="/ppt/slideMasters/theme/theme1.xml" Id="R11d878f21ad146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ed3840467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5c17c307f46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b63477af447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71ada6d96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89954f89d47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ccc9022743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96726afda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64d4d544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KRISTELIG GYMNASIUM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KRISTELIG GYMNASIUM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147 437 252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9 420 131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87 029 735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109 486 477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55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kg@kg.vgs.no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kg.vgs.no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827 111 392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