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9bbdfabee942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65c8153e74865"/>
  </p:sldMasterIdLst>
  <p:sldIdLst>
    <p:sldId xmlns:r="http://schemas.openxmlformats.org/officeDocument/2006/relationships" id="256" r:id="R60d503495d87466d"/>
    <p:sldId xmlns:r="http://schemas.openxmlformats.org/officeDocument/2006/relationships" id="257" r:id="R772a79f8179e4ebf"/>
    <p:sldId xmlns:r="http://schemas.openxmlformats.org/officeDocument/2006/relationships" id="258" r:id="R7ca1ff664a40405c"/>
    <p:sldId xmlns:r="http://schemas.openxmlformats.org/officeDocument/2006/relationships" id="259" r:id="Rd9c8bab31c2f427e"/>
    <p:sldId xmlns:r="http://schemas.openxmlformats.org/officeDocument/2006/relationships" id="260" r:id="Rd6d73f5fc8004c84"/>
    <p:sldId xmlns:r="http://schemas.openxmlformats.org/officeDocument/2006/relationships" id="261" r:id="R4b960b6586534175"/>
    <p:sldId xmlns:r="http://schemas.openxmlformats.org/officeDocument/2006/relationships" id="262" r:id="R6aebcf7cc3fa47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65c8153e74865" /><Relationship Type="http://schemas.openxmlformats.org/officeDocument/2006/relationships/slide" Target="/ppt/slides/slide1.xml" Id="R60d503495d87466d" /><Relationship Type="http://schemas.openxmlformats.org/officeDocument/2006/relationships/slide" Target="/ppt/slides/slide2.xml" Id="R772a79f8179e4ebf" /><Relationship Type="http://schemas.openxmlformats.org/officeDocument/2006/relationships/slide" Target="/ppt/slides/slide3.xml" Id="R7ca1ff664a40405c" /><Relationship Type="http://schemas.openxmlformats.org/officeDocument/2006/relationships/slide" Target="/ppt/slides/slide4.xml" Id="Rd9c8bab31c2f427e" /><Relationship Type="http://schemas.openxmlformats.org/officeDocument/2006/relationships/slide" Target="/ppt/slides/slide5.xml" Id="Rd6d73f5fc8004c84" /><Relationship Type="http://schemas.openxmlformats.org/officeDocument/2006/relationships/slide" Target="/ppt/slides/slide6.xml" Id="R4b960b6586534175" /><Relationship Type="http://schemas.openxmlformats.org/officeDocument/2006/relationships/slide" Target="/ppt/slides/slide7.xml" Id="R6aebcf7cc3fa47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73bb388d3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70c1b1ec74bca" /><Relationship Type="http://schemas.openxmlformats.org/officeDocument/2006/relationships/theme" Target="/ppt/slideMasters/theme/theme1.xml" Id="R4f5093ac5f8640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70c1b1ec74b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d381ac68f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e6e03426b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c9d2c060149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d1b79381a45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cfb4628b9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469b05f6d48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17484c747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JUDITH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Judith Tystad, Oldervegen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827 109 932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