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a8cf9448047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f6e1f870d94dd5"/>
  </p:sldMasterIdLst>
  <p:sldIdLst>
    <p:sldId xmlns:r="http://schemas.openxmlformats.org/officeDocument/2006/relationships" id="256" r:id="R2dc9d8e94c1a45fa"/>
    <p:sldId xmlns:r="http://schemas.openxmlformats.org/officeDocument/2006/relationships" id="257" r:id="R24e1efb854184736"/>
    <p:sldId xmlns:r="http://schemas.openxmlformats.org/officeDocument/2006/relationships" id="258" r:id="R64224740cf3e4e8f"/>
    <p:sldId xmlns:r="http://schemas.openxmlformats.org/officeDocument/2006/relationships" id="259" r:id="R2c90720c18cd4fdc"/>
    <p:sldId xmlns:r="http://schemas.openxmlformats.org/officeDocument/2006/relationships" id="260" r:id="R96c06b6dd9a04101"/>
    <p:sldId xmlns:r="http://schemas.openxmlformats.org/officeDocument/2006/relationships" id="261" r:id="Rc9f17c66ff22461b"/>
    <p:sldId xmlns:r="http://schemas.openxmlformats.org/officeDocument/2006/relationships" id="262" r:id="Rebdf2122d8a14a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f6e1f870d94dd5" /><Relationship Type="http://schemas.openxmlformats.org/officeDocument/2006/relationships/slide" Target="/ppt/slides/slide1.xml" Id="R2dc9d8e94c1a45fa" /><Relationship Type="http://schemas.openxmlformats.org/officeDocument/2006/relationships/slide" Target="/ppt/slides/slide2.xml" Id="R24e1efb854184736" /><Relationship Type="http://schemas.openxmlformats.org/officeDocument/2006/relationships/slide" Target="/ppt/slides/slide3.xml" Id="R64224740cf3e4e8f" /><Relationship Type="http://schemas.openxmlformats.org/officeDocument/2006/relationships/slide" Target="/ppt/slides/slide4.xml" Id="R2c90720c18cd4fdc" /><Relationship Type="http://schemas.openxmlformats.org/officeDocument/2006/relationships/slide" Target="/ppt/slides/slide5.xml" Id="R96c06b6dd9a04101" /><Relationship Type="http://schemas.openxmlformats.org/officeDocument/2006/relationships/slide" Target="/ppt/slides/slide6.xml" Id="Rc9f17c66ff22461b" /><Relationship Type="http://schemas.openxmlformats.org/officeDocument/2006/relationships/slide" Target="/ppt/slides/slide7.xml" Id="Rebdf2122d8a14a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cb42cf12eb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1da85e5d44689" /><Relationship Type="http://schemas.openxmlformats.org/officeDocument/2006/relationships/theme" Target="/ppt/slideMasters/theme/theme1.xml" Id="R95c161434abc45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1da85e5d446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0b49bc9c2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6951892a14d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fc164ab564a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4f1e002734d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4bfd04f542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f4aaffc7d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314c4fe0f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GEJ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GUNN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 Eva Jørgensen, Hagaveien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GEJ HOLDING AS</a:t>
            </a:r>
          </a:p>
        </p:txBody>
      </p:sp>
    </p:spTree>
  </p:cSld>
  <p:clrMapOvr>
    <a:masterClrMapping xmlns:a="http://schemas.openxmlformats.org/drawingml/2006/main"/>
  </p:clrMapOvr>
</p:sld>
</file>