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7ed17f533942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bb9a378043413b"/>
  </p:sldMasterIdLst>
  <p:sldIdLst>
    <p:sldId xmlns:r="http://schemas.openxmlformats.org/officeDocument/2006/relationships" id="256" r:id="R5eb1bba629f84aa4"/>
    <p:sldId xmlns:r="http://schemas.openxmlformats.org/officeDocument/2006/relationships" id="257" r:id="R5194d9036b184348"/>
    <p:sldId xmlns:r="http://schemas.openxmlformats.org/officeDocument/2006/relationships" id="258" r:id="R58ba65fe4cf5482b"/>
    <p:sldId xmlns:r="http://schemas.openxmlformats.org/officeDocument/2006/relationships" id="259" r:id="Rd1b70a117f1f43df"/>
    <p:sldId xmlns:r="http://schemas.openxmlformats.org/officeDocument/2006/relationships" id="260" r:id="Rd7d30d94e09f4cec"/>
    <p:sldId xmlns:r="http://schemas.openxmlformats.org/officeDocument/2006/relationships" id="261" r:id="Rd8fab2584b7849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bb9a378043413b" /><Relationship Type="http://schemas.openxmlformats.org/officeDocument/2006/relationships/slide" Target="/ppt/slides/slide1.xml" Id="R5eb1bba629f84aa4" /><Relationship Type="http://schemas.openxmlformats.org/officeDocument/2006/relationships/slide" Target="/ppt/slides/slide2.xml" Id="R5194d9036b184348" /><Relationship Type="http://schemas.openxmlformats.org/officeDocument/2006/relationships/slide" Target="/ppt/slides/slide3.xml" Id="R58ba65fe4cf5482b" /><Relationship Type="http://schemas.openxmlformats.org/officeDocument/2006/relationships/slide" Target="/ppt/slides/slide4.xml" Id="Rd1b70a117f1f43df" /><Relationship Type="http://schemas.openxmlformats.org/officeDocument/2006/relationships/slide" Target="/ppt/slides/slide5.xml" Id="Rd7d30d94e09f4cec" /><Relationship Type="http://schemas.openxmlformats.org/officeDocument/2006/relationships/slide" Target="/ppt/slides/slide6.xml" Id="Rd8fab2584b7849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4a0fabb89f4b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f9bcb80424f12" /><Relationship Type="http://schemas.openxmlformats.org/officeDocument/2006/relationships/theme" Target="/ppt/slideMasters/theme/theme1.xml" Id="R3398ae4df6ec46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ff9bcb80424f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95badc86b45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1ecb94d3546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881296acd41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ff4b5089948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6fb388d304d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140674be240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GEJ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Gunn Eva Jørgensen, Hagaveien 34A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3271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827 049 972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GEJ HOLDING AS</a:t>
            </a:r>
          </a:p>
        </p:txBody>
      </p:sp>
    </p:spTree>
  </p:cSld>
  <p:clrMapOvr>
    <a:masterClrMapping xmlns:a="http://schemas.openxmlformats.org/drawingml/2006/main"/>
  </p:clrMapOvr>
</p:sld>
</file>