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a71e618a2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e5aefb6ae4f9d"/>
  </p:sldMasterIdLst>
  <p:sldIdLst>
    <p:sldId xmlns:r="http://schemas.openxmlformats.org/officeDocument/2006/relationships" id="256" r:id="R69072f902ea64c40"/>
    <p:sldId xmlns:r="http://schemas.openxmlformats.org/officeDocument/2006/relationships" id="257" r:id="R7e7adc2c065743a7"/>
    <p:sldId xmlns:r="http://schemas.openxmlformats.org/officeDocument/2006/relationships" id="258" r:id="R38a7f88defa44dca"/>
    <p:sldId xmlns:r="http://schemas.openxmlformats.org/officeDocument/2006/relationships" id="259" r:id="Rf5a9b948f4b24694"/>
    <p:sldId xmlns:r="http://schemas.openxmlformats.org/officeDocument/2006/relationships" id="260" r:id="R5456e2d201d6442c"/>
    <p:sldId xmlns:r="http://schemas.openxmlformats.org/officeDocument/2006/relationships" id="261" r:id="R5ff7e8b792be4045"/>
    <p:sldId xmlns:r="http://schemas.openxmlformats.org/officeDocument/2006/relationships" id="262" r:id="R50dbb5ab2f86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e5aefb6ae4f9d" /><Relationship Type="http://schemas.openxmlformats.org/officeDocument/2006/relationships/slide" Target="/ppt/slides/slide1.xml" Id="R69072f902ea64c40" /><Relationship Type="http://schemas.openxmlformats.org/officeDocument/2006/relationships/slide" Target="/ppt/slides/slide2.xml" Id="R7e7adc2c065743a7" /><Relationship Type="http://schemas.openxmlformats.org/officeDocument/2006/relationships/slide" Target="/ppt/slides/slide3.xml" Id="R38a7f88defa44dca" /><Relationship Type="http://schemas.openxmlformats.org/officeDocument/2006/relationships/slide" Target="/ppt/slides/slide4.xml" Id="Rf5a9b948f4b24694" /><Relationship Type="http://schemas.openxmlformats.org/officeDocument/2006/relationships/slide" Target="/ppt/slides/slide5.xml" Id="R5456e2d201d6442c" /><Relationship Type="http://schemas.openxmlformats.org/officeDocument/2006/relationships/slide" Target="/ppt/slides/slide6.xml" Id="R5ff7e8b792be4045" /><Relationship Type="http://schemas.openxmlformats.org/officeDocument/2006/relationships/slide" Target="/ppt/slides/slide7.xml" Id="R50dbb5ab2f86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1199b7372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d13fc9aa64148" /><Relationship Type="http://schemas.openxmlformats.org/officeDocument/2006/relationships/theme" Target="/ppt/slideMasters/theme/theme1.xml" Id="R5bd018fc3919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d13fc9aa6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409c370024b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364d77b3d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3b346bc1a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5d2130447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fbfd52e4f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4c7a6dad243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834c70bbd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LYNN ANETTE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TORE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826 935 502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