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c106bc3db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dffdd6a8443c8"/>
  </p:sldMasterIdLst>
  <p:sldIdLst>
    <p:sldId xmlns:r="http://schemas.openxmlformats.org/officeDocument/2006/relationships" id="256" r:id="R0010511585a24896"/>
    <p:sldId xmlns:r="http://schemas.openxmlformats.org/officeDocument/2006/relationships" id="257" r:id="R5af25d1ec7954f05"/>
    <p:sldId xmlns:r="http://schemas.openxmlformats.org/officeDocument/2006/relationships" id="258" r:id="R5a11156e25bd4111"/>
    <p:sldId xmlns:r="http://schemas.openxmlformats.org/officeDocument/2006/relationships" id="259" r:id="R10b88729d44e43b5"/>
    <p:sldId xmlns:r="http://schemas.openxmlformats.org/officeDocument/2006/relationships" id="260" r:id="R209a1c33183844dc"/>
    <p:sldId xmlns:r="http://schemas.openxmlformats.org/officeDocument/2006/relationships" id="261" r:id="R42cd7b6d2d364947"/>
    <p:sldId xmlns:r="http://schemas.openxmlformats.org/officeDocument/2006/relationships" id="262" r:id="Rcc9e9ea8c09e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dffdd6a8443c8" /><Relationship Type="http://schemas.openxmlformats.org/officeDocument/2006/relationships/slide" Target="/ppt/slides/slide1.xml" Id="R0010511585a24896" /><Relationship Type="http://schemas.openxmlformats.org/officeDocument/2006/relationships/slide" Target="/ppt/slides/slide2.xml" Id="R5af25d1ec7954f05" /><Relationship Type="http://schemas.openxmlformats.org/officeDocument/2006/relationships/slide" Target="/ppt/slides/slide3.xml" Id="R5a11156e25bd4111" /><Relationship Type="http://schemas.openxmlformats.org/officeDocument/2006/relationships/slide" Target="/ppt/slides/slide4.xml" Id="R10b88729d44e43b5" /><Relationship Type="http://schemas.openxmlformats.org/officeDocument/2006/relationships/slide" Target="/ppt/slides/slide5.xml" Id="R209a1c33183844dc" /><Relationship Type="http://schemas.openxmlformats.org/officeDocument/2006/relationships/slide" Target="/ppt/slides/slide6.xml" Id="R42cd7b6d2d364947" /><Relationship Type="http://schemas.openxmlformats.org/officeDocument/2006/relationships/slide" Target="/ppt/slides/slide7.xml" Id="Rcc9e9ea8c09e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f7fe14ca9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8c8cc6b794162" /><Relationship Type="http://schemas.openxmlformats.org/officeDocument/2006/relationships/theme" Target="/ppt/slideMasters/theme/theme1.xml" Id="R7d2eba38ee72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8c8cc6b79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10bddda1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4c26b369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e88b4e9e9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f98efdd2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820134aaa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1fcd116d3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dadddc48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