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7ca3b80d2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c59146cb141b2"/>
  </p:sldMasterIdLst>
  <p:sldIdLst>
    <p:sldId xmlns:r="http://schemas.openxmlformats.org/officeDocument/2006/relationships" id="256" r:id="Rcf87fee71bfd477b"/>
    <p:sldId xmlns:r="http://schemas.openxmlformats.org/officeDocument/2006/relationships" id="257" r:id="Rddbd5e6c3bf040e1"/>
    <p:sldId xmlns:r="http://schemas.openxmlformats.org/officeDocument/2006/relationships" id="258" r:id="R46d9fa1f419c4b7b"/>
    <p:sldId xmlns:r="http://schemas.openxmlformats.org/officeDocument/2006/relationships" id="259" r:id="Raccfd797caa84e8d"/>
    <p:sldId xmlns:r="http://schemas.openxmlformats.org/officeDocument/2006/relationships" id="260" r:id="R42136847645d4065"/>
    <p:sldId xmlns:r="http://schemas.openxmlformats.org/officeDocument/2006/relationships" id="261" r:id="R0432405d3a8549dd"/>
    <p:sldId xmlns:r="http://schemas.openxmlformats.org/officeDocument/2006/relationships" id="262" r:id="R3e6396452ae0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c59146cb141b2" /><Relationship Type="http://schemas.openxmlformats.org/officeDocument/2006/relationships/slide" Target="/ppt/slides/slide1.xml" Id="Rcf87fee71bfd477b" /><Relationship Type="http://schemas.openxmlformats.org/officeDocument/2006/relationships/slide" Target="/ppt/slides/slide2.xml" Id="Rddbd5e6c3bf040e1" /><Relationship Type="http://schemas.openxmlformats.org/officeDocument/2006/relationships/slide" Target="/ppt/slides/slide3.xml" Id="R46d9fa1f419c4b7b" /><Relationship Type="http://schemas.openxmlformats.org/officeDocument/2006/relationships/slide" Target="/ppt/slides/slide4.xml" Id="Raccfd797caa84e8d" /><Relationship Type="http://schemas.openxmlformats.org/officeDocument/2006/relationships/slide" Target="/ppt/slides/slide5.xml" Id="R42136847645d4065" /><Relationship Type="http://schemas.openxmlformats.org/officeDocument/2006/relationships/slide" Target="/ppt/slides/slide6.xml" Id="R0432405d3a8549dd" /><Relationship Type="http://schemas.openxmlformats.org/officeDocument/2006/relationships/slide" Target="/ppt/slides/slide7.xml" Id="R3e6396452ae0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5403295124b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a1aafb9484945" /><Relationship Type="http://schemas.openxmlformats.org/officeDocument/2006/relationships/theme" Target="/ppt/slideMasters/theme/theme1.xml" Id="Rd79ed0b5ab8c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a1aafb948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0492503cd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e7d43aa7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55563e123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5a9ea291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0e31d141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fcca5d79047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3e9b944e8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OOS AS ble etablert [år] og holder til i Sævelandsvik.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OLAV SJØEN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4275 Sævelandsvik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826 461 802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