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a243c181c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0a6526b664b65"/>
  </p:sldMasterIdLst>
  <p:sldIdLst>
    <p:sldId xmlns:r="http://schemas.openxmlformats.org/officeDocument/2006/relationships" id="256" r:id="R8f2e46dfac264733"/>
    <p:sldId xmlns:r="http://schemas.openxmlformats.org/officeDocument/2006/relationships" id="257" r:id="R190a7ad3266744eb"/>
    <p:sldId xmlns:r="http://schemas.openxmlformats.org/officeDocument/2006/relationships" id="258" r:id="R667938a27f8041d0"/>
    <p:sldId xmlns:r="http://schemas.openxmlformats.org/officeDocument/2006/relationships" id="259" r:id="Rcc9005b56cea4000"/>
    <p:sldId xmlns:r="http://schemas.openxmlformats.org/officeDocument/2006/relationships" id="260" r:id="Rfb09d05814f845cb"/>
    <p:sldId xmlns:r="http://schemas.openxmlformats.org/officeDocument/2006/relationships" id="261" r:id="R4530c4be9c1d4adb"/>
    <p:sldId xmlns:r="http://schemas.openxmlformats.org/officeDocument/2006/relationships" id="262" r:id="R8b89910346b9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0a6526b664b65" /><Relationship Type="http://schemas.openxmlformats.org/officeDocument/2006/relationships/slide" Target="/ppt/slides/slide1.xml" Id="R8f2e46dfac264733" /><Relationship Type="http://schemas.openxmlformats.org/officeDocument/2006/relationships/slide" Target="/ppt/slides/slide2.xml" Id="R190a7ad3266744eb" /><Relationship Type="http://schemas.openxmlformats.org/officeDocument/2006/relationships/slide" Target="/ppt/slides/slide3.xml" Id="R667938a27f8041d0" /><Relationship Type="http://schemas.openxmlformats.org/officeDocument/2006/relationships/slide" Target="/ppt/slides/slide4.xml" Id="Rcc9005b56cea4000" /><Relationship Type="http://schemas.openxmlformats.org/officeDocument/2006/relationships/slide" Target="/ppt/slides/slide5.xml" Id="Rfb09d05814f845cb" /><Relationship Type="http://schemas.openxmlformats.org/officeDocument/2006/relationships/slide" Target="/ppt/slides/slide6.xml" Id="R4530c4be9c1d4adb" /><Relationship Type="http://schemas.openxmlformats.org/officeDocument/2006/relationships/slide" Target="/ppt/slides/slide7.xml" Id="R8b89910346b9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a324c98f9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7c1657fa8438c" /><Relationship Type="http://schemas.openxmlformats.org/officeDocument/2006/relationships/theme" Target="/ppt/slideMasters/theme/theme1.xml" Id="R59cba13f5982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7c1657fa8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c90cc698b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e55a9a7f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f5bb88a8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98711e64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8b85a351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dfcd2a90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e3c0814b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