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a95379e18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bd2cd79624d0a"/>
  </p:sldMasterIdLst>
  <p:sldIdLst>
    <p:sldId xmlns:r="http://schemas.openxmlformats.org/officeDocument/2006/relationships" id="256" r:id="R03d2a8067577450a"/>
    <p:sldId xmlns:r="http://schemas.openxmlformats.org/officeDocument/2006/relationships" id="257" r:id="R36531dfd206c4696"/>
    <p:sldId xmlns:r="http://schemas.openxmlformats.org/officeDocument/2006/relationships" id="258" r:id="R0adc724dc3084587"/>
    <p:sldId xmlns:r="http://schemas.openxmlformats.org/officeDocument/2006/relationships" id="259" r:id="R12b364bb992e4a56"/>
    <p:sldId xmlns:r="http://schemas.openxmlformats.org/officeDocument/2006/relationships" id="260" r:id="R5bfc2e3578d44b07"/>
    <p:sldId xmlns:r="http://schemas.openxmlformats.org/officeDocument/2006/relationships" id="261" r:id="Rc5c3966a5b2845c0"/>
    <p:sldId xmlns:r="http://schemas.openxmlformats.org/officeDocument/2006/relationships" id="262" r:id="R73be458f9209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bd2cd79624d0a" /><Relationship Type="http://schemas.openxmlformats.org/officeDocument/2006/relationships/slide" Target="/ppt/slides/slide1.xml" Id="R03d2a8067577450a" /><Relationship Type="http://schemas.openxmlformats.org/officeDocument/2006/relationships/slide" Target="/ppt/slides/slide2.xml" Id="R36531dfd206c4696" /><Relationship Type="http://schemas.openxmlformats.org/officeDocument/2006/relationships/slide" Target="/ppt/slides/slide3.xml" Id="R0adc724dc3084587" /><Relationship Type="http://schemas.openxmlformats.org/officeDocument/2006/relationships/slide" Target="/ppt/slides/slide4.xml" Id="R12b364bb992e4a56" /><Relationship Type="http://schemas.openxmlformats.org/officeDocument/2006/relationships/slide" Target="/ppt/slides/slide5.xml" Id="R5bfc2e3578d44b07" /><Relationship Type="http://schemas.openxmlformats.org/officeDocument/2006/relationships/slide" Target="/ppt/slides/slide6.xml" Id="Rc5c3966a5b2845c0" /><Relationship Type="http://schemas.openxmlformats.org/officeDocument/2006/relationships/slide" Target="/ppt/slides/slide7.xml" Id="R73be458f9209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aa59ebe97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9f16e40942cc" /><Relationship Type="http://schemas.openxmlformats.org/officeDocument/2006/relationships/theme" Target="/ppt/slideMasters/theme/theme1.xml" Id="R747a7f42af78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59f16e409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b93b1babf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324b7b52f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32020eca7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43178f30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572cf27b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b14ced165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c634e64ea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