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a2f624d7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1d68c18f343a7"/>
  </p:sldMasterIdLst>
  <p:sldIdLst>
    <p:sldId xmlns:r="http://schemas.openxmlformats.org/officeDocument/2006/relationships" id="256" r:id="R08091015d0394eca"/>
    <p:sldId xmlns:r="http://schemas.openxmlformats.org/officeDocument/2006/relationships" id="257" r:id="R1c0d9a806ad44de7"/>
    <p:sldId xmlns:r="http://schemas.openxmlformats.org/officeDocument/2006/relationships" id="258" r:id="R26d41f80340a46c7"/>
    <p:sldId xmlns:r="http://schemas.openxmlformats.org/officeDocument/2006/relationships" id="259" r:id="Rd9de8a39e56f49dc"/>
    <p:sldId xmlns:r="http://schemas.openxmlformats.org/officeDocument/2006/relationships" id="260" r:id="Raaf7234850b245dc"/>
    <p:sldId xmlns:r="http://schemas.openxmlformats.org/officeDocument/2006/relationships" id="261" r:id="R3f49225445e6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1d68c18f343a7" /><Relationship Type="http://schemas.openxmlformats.org/officeDocument/2006/relationships/slide" Target="/ppt/slides/slide1.xml" Id="R08091015d0394eca" /><Relationship Type="http://schemas.openxmlformats.org/officeDocument/2006/relationships/slide" Target="/ppt/slides/slide2.xml" Id="R1c0d9a806ad44de7" /><Relationship Type="http://schemas.openxmlformats.org/officeDocument/2006/relationships/slide" Target="/ppt/slides/slide3.xml" Id="R26d41f80340a46c7" /><Relationship Type="http://schemas.openxmlformats.org/officeDocument/2006/relationships/slide" Target="/ppt/slides/slide4.xml" Id="Rd9de8a39e56f49dc" /><Relationship Type="http://schemas.openxmlformats.org/officeDocument/2006/relationships/slide" Target="/ppt/slides/slide5.xml" Id="Raaf7234850b245dc" /><Relationship Type="http://schemas.openxmlformats.org/officeDocument/2006/relationships/slide" Target="/ppt/slides/slide6.xml" Id="R3f49225445e6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fb9fc885d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1af04f8d4f01" /><Relationship Type="http://schemas.openxmlformats.org/officeDocument/2006/relationships/theme" Target="/ppt/slideMasters/theme/theme1.xml" Id="Rc062230ce5fb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d1af04f8d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85a888f3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5abf0c31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61fc0c4a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9df5accb2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8704a59c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040b9b87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