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6510cdf332c4f1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cd7eea4ef7c4e56"/>
  </p:sldMasterIdLst>
  <p:sldIdLst>
    <p:sldId xmlns:r="http://schemas.openxmlformats.org/officeDocument/2006/relationships" id="256" r:id="R78db4950bd814f67"/>
    <p:sldId xmlns:r="http://schemas.openxmlformats.org/officeDocument/2006/relationships" id="257" r:id="R87094e522aff4407"/>
    <p:sldId xmlns:r="http://schemas.openxmlformats.org/officeDocument/2006/relationships" id="258" r:id="R42b3f23676a44699"/>
    <p:sldId xmlns:r="http://schemas.openxmlformats.org/officeDocument/2006/relationships" id="259" r:id="R84afaa9666e64b4b"/>
    <p:sldId xmlns:r="http://schemas.openxmlformats.org/officeDocument/2006/relationships" id="260" r:id="R1b65fc036ba749f6"/>
    <p:sldId xmlns:r="http://schemas.openxmlformats.org/officeDocument/2006/relationships" id="261" r:id="R3846f27c74404603"/>
    <p:sldId xmlns:r="http://schemas.openxmlformats.org/officeDocument/2006/relationships" id="262" r:id="R00690f873d404a3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cd7eea4ef7c4e56" /><Relationship Type="http://schemas.openxmlformats.org/officeDocument/2006/relationships/slide" Target="/ppt/slides/slide1.xml" Id="R78db4950bd814f67" /><Relationship Type="http://schemas.openxmlformats.org/officeDocument/2006/relationships/slide" Target="/ppt/slides/slide2.xml" Id="R87094e522aff4407" /><Relationship Type="http://schemas.openxmlformats.org/officeDocument/2006/relationships/slide" Target="/ppt/slides/slide3.xml" Id="R42b3f23676a44699" /><Relationship Type="http://schemas.openxmlformats.org/officeDocument/2006/relationships/slide" Target="/ppt/slides/slide4.xml" Id="R84afaa9666e64b4b" /><Relationship Type="http://schemas.openxmlformats.org/officeDocument/2006/relationships/slide" Target="/ppt/slides/slide5.xml" Id="R1b65fc036ba749f6" /><Relationship Type="http://schemas.openxmlformats.org/officeDocument/2006/relationships/slide" Target="/ppt/slides/slide6.xml" Id="R3846f27c74404603" /><Relationship Type="http://schemas.openxmlformats.org/officeDocument/2006/relationships/slide" Target="/ppt/slides/slide7.xml" Id="R00690f873d404a3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79c301877a2408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c9a40b8407494b" /><Relationship Type="http://schemas.openxmlformats.org/officeDocument/2006/relationships/theme" Target="/ppt/slideMasters/theme/theme1.xml" Id="Rb2db5f722c6745e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bc9a40b8407494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863e23f9784b0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5b3ab762ff4d6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20a72531324d5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6567fbbf92425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a8de5ae3b4434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6e0eae38cb4fb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4035363cff44d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SELMER EQUITIES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SELMER EQUITIES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SELMER EQUITIES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SELMER EQUITIES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SELMER EQUITIES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SELMER EQUITIES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−21 512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84 882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10 221 380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10 386 380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SELMER EQUITIES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NEDREBØ SELMER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SELMER EQUITIES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Selmer Nedrebø, Langgata 51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4306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825 904 972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SELMER EQUITIES AS</a:t>
            </a:r>
          </a:p>
        </p:txBody>
      </p:sp>
    </p:spTree>
  </p:cSld>
  <p:clrMapOvr>
    <a:masterClrMapping xmlns:a="http://schemas.openxmlformats.org/drawingml/2006/main"/>
  </p:clrMapOvr>
</p:sld>
</file>