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92cf354c7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9d4403519547fc"/>
  </p:sldMasterIdLst>
  <p:sldIdLst>
    <p:sldId xmlns:r="http://schemas.openxmlformats.org/officeDocument/2006/relationships" id="256" r:id="Rbb1ebc791d964a29"/>
    <p:sldId xmlns:r="http://schemas.openxmlformats.org/officeDocument/2006/relationships" id="257" r:id="R19ef41179d314950"/>
    <p:sldId xmlns:r="http://schemas.openxmlformats.org/officeDocument/2006/relationships" id="258" r:id="Ra58f5d7ac7ac41cc"/>
    <p:sldId xmlns:r="http://schemas.openxmlformats.org/officeDocument/2006/relationships" id="259" r:id="R0761a1b5a748434d"/>
    <p:sldId xmlns:r="http://schemas.openxmlformats.org/officeDocument/2006/relationships" id="260" r:id="R460251f789b441c6"/>
    <p:sldId xmlns:r="http://schemas.openxmlformats.org/officeDocument/2006/relationships" id="261" r:id="Rd85f4da00d604280"/>
    <p:sldId xmlns:r="http://schemas.openxmlformats.org/officeDocument/2006/relationships" id="262" r:id="R9237f36bef8f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d4403519547fc" /><Relationship Type="http://schemas.openxmlformats.org/officeDocument/2006/relationships/slide" Target="/ppt/slides/slide1.xml" Id="Rbb1ebc791d964a29" /><Relationship Type="http://schemas.openxmlformats.org/officeDocument/2006/relationships/slide" Target="/ppt/slides/slide2.xml" Id="R19ef41179d314950" /><Relationship Type="http://schemas.openxmlformats.org/officeDocument/2006/relationships/slide" Target="/ppt/slides/slide3.xml" Id="Ra58f5d7ac7ac41cc" /><Relationship Type="http://schemas.openxmlformats.org/officeDocument/2006/relationships/slide" Target="/ppt/slides/slide4.xml" Id="R0761a1b5a748434d" /><Relationship Type="http://schemas.openxmlformats.org/officeDocument/2006/relationships/slide" Target="/ppt/slides/slide5.xml" Id="R460251f789b441c6" /><Relationship Type="http://schemas.openxmlformats.org/officeDocument/2006/relationships/slide" Target="/ppt/slides/slide6.xml" Id="Rd85f4da00d604280" /><Relationship Type="http://schemas.openxmlformats.org/officeDocument/2006/relationships/slide" Target="/ppt/slides/slide7.xml" Id="R9237f36bef8f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b93925587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691cf52b44f1" /><Relationship Type="http://schemas.openxmlformats.org/officeDocument/2006/relationships/theme" Target="/ppt/slideMasters/theme/theme1.xml" Id="R87364f81219c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9c691cf52b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30a1a72a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4dddb79c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0d1f4f8b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b53afcb95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3fad37d0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2cc400e1a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33e44e057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23 728 578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825 878 882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