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ff3166b76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44cab424d40dc"/>
  </p:sldMasterIdLst>
  <p:sldIdLst>
    <p:sldId xmlns:r="http://schemas.openxmlformats.org/officeDocument/2006/relationships" id="256" r:id="Rcc4fc78d28544f94"/>
    <p:sldId xmlns:r="http://schemas.openxmlformats.org/officeDocument/2006/relationships" id="257" r:id="R4eee3d5e7d504839"/>
    <p:sldId xmlns:r="http://schemas.openxmlformats.org/officeDocument/2006/relationships" id="258" r:id="R837dd367de174fe2"/>
    <p:sldId xmlns:r="http://schemas.openxmlformats.org/officeDocument/2006/relationships" id="259" r:id="R30641e405cec4d21"/>
    <p:sldId xmlns:r="http://schemas.openxmlformats.org/officeDocument/2006/relationships" id="260" r:id="Rac51e43f11b144e6"/>
    <p:sldId xmlns:r="http://schemas.openxmlformats.org/officeDocument/2006/relationships" id="261" r:id="Rc1693945e3b547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44cab424d40dc" /><Relationship Type="http://schemas.openxmlformats.org/officeDocument/2006/relationships/slide" Target="/ppt/slides/slide1.xml" Id="Rcc4fc78d28544f94" /><Relationship Type="http://schemas.openxmlformats.org/officeDocument/2006/relationships/slide" Target="/ppt/slides/slide2.xml" Id="R4eee3d5e7d504839" /><Relationship Type="http://schemas.openxmlformats.org/officeDocument/2006/relationships/slide" Target="/ppt/slides/slide3.xml" Id="R837dd367de174fe2" /><Relationship Type="http://schemas.openxmlformats.org/officeDocument/2006/relationships/slide" Target="/ppt/slides/slide4.xml" Id="R30641e405cec4d21" /><Relationship Type="http://schemas.openxmlformats.org/officeDocument/2006/relationships/slide" Target="/ppt/slides/slide5.xml" Id="Rac51e43f11b144e6" /><Relationship Type="http://schemas.openxmlformats.org/officeDocument/2006/relationships/slide" Target="/ppt/slides/slide6.xml" Id="Rc1693945e3b547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0aba0c4f1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008256b9f435b" /><Relationship Type="http://schemas.openxmlformats.org/officeDocument/2006/relationships/theme" Target="/ppt/slideMasters/theme/theme1.xml" Id="Rbff5399c147e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008256b9f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1b57cc46f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f4b248e947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66be6216e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c9a6f880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61a30370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1bb6d749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825 878 882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