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686b156bd54d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b98f8321e4b66"/>
  </p:sldMasterIdLst>
  <p:sldIdLst>
    <p:sldId xmlns:r="http://schemas.openxmlformats.org/officeDocument/2006/relationships" id="256" r:id="R9bc044c1659e4eab"/>
    <p:sldId xmlns:r="http://schemas.openxmlformats.org/officeDocument/2006/relationships" id="257" r:id="R943e14c35f814ad3"/>
    <p:sldId xmlns:r="http://schemas.openxmlformats.org/officeDocument/2006/relationships" id="258" r:id="Rc7a433c1444d4bb2"/>
    <p:sldId xmlns:r="http://schemas.openxmlformats.org/officeDocument/2006/relationships" id="259" r:id="Ra36a6f2c57d940d9"/>
    <p:sldId xmlns:r="http://schemas.openxmlformats.org/officeDocument/2006/relationships" id="260" r:id="Reebf2a6468484093"/>
    <p:sldId xmlns:r="http://schemas.openxmlformats.org/officeDocument/2006/relationships" id="261" r:id="Re9235f953ac34d17"/>
    <p:sldId xmlns:r="http://schemas.openxmlformats.org/officeDocument/2006/relationships" id="262" r:id="Re20b81c73abe4a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b98f8321e4b66" /><Relationship Type="http://schemas.openxmlformats.org/officeDocument/2006/relationships/slide" Target="/ppt/slides/slide1.xml" Id="R9bc044c1659e4eab" /><Relationship Type="http://schemas.openxmlformats.org/officeDocument/2006/relationships/slide" Target="/ppt/slides/slide2.xml" Id="R943e14c35f814ad3" /><Relationship Type="http://schemas.openxmlformats.org/officeDocument/2006/relationships/slide" Target="/ppt/slides/slide3.xml" Id="Rc7a433c1444d4bb2" /><Relationship Type="http://schemas.openxmlformats.org/officeDocument/2006/relationships/slide" Target="/ppt/slides/slide4.xml" Id="Ra36a6f2c57d940d9" /><Relationship Type="http://schemas.openxmlformats.org/officeDocument/2006/relationships/slide" Target="/ppt/slides/slide5.xml" Id="Reebf2a6468484093" /><Relationship Type="http://schemas.openxmlformats.org/officeDocument/2006/relationships/slide" Target="/ppt/slides/slide6.xml" Id="Re9235f953ac34d17" /><Relationship Type="http://schemas.openxmlformats.org/officeDocument/2006/relationships/slide" Target="/ppt/slides/slide7.xml" Id="Re20b81c73abe4a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a266a8abb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919abdb854164" /><Relationship Type="http://schemas.openxmlformats.org/officeDocument/2006/relationships/theme" Target="/ppt/slideMasters/theme/theme1.xml" Id="R22884284e1de4b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c919abdb8541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5e6ccf5cf47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49f21e6294c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d6819a1624f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b0ad2ba5a46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d272cd2c945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cc711b409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371e3a4234c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OTEI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503 957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ANDREAS KVARSNES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EIDE HAUKANES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Emil A. Kvarsnes, Arne Garborgs veg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824 446 822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OTEI AS</a:t>
            </a:r>
          </a:p>
        </p:txBody>
      </p:sp>
    </p:spTree>
  </p:cSld>
  <p:clrMapOvr>
    <a:masterClrMapping xmlns:a="http://schemas.openxmlformats.org/drawingml/2006/main"/>
  </p:clrMapOvr>
</p:sld>
</file>